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8"/>
    <p:sldId id="257" r:id="rId49"/>
    <p:sldId id="258" r:id="rId50"/>
    <p:sldId id="259" r:id="rId51"/>
    <p:sldId id="260" r:id="rId52"/>
    <p:sldId id="261" r:id="rId53"/>
    <p:sldId id="262" r:id="rId54"/>
    <p:sldId id="263" r:id="rId55"/>
    <p:sldId id="264" r:id="rId56"/>
    <p:sldId id="265" r:id="rId57"/>
    <p:sldId id="266" r:id="rId58"/>
    <p:sldId id="267" r:id="rId59"/>
    <p:sldId id="268" r:id="rId60"/>
  </p:sldIdLst>
  <p:sldSz cx="18288000" cy="10287000"/>
  <p:notesSz cx="6858000" cy="9144000"/>
  <p:embeddedFontLst>
    <p:embeddedFont>
      <p:font typeface="Bebas Neue" charset="1" panose="00000500000000000000"/>
      <p:regular r:id="rId6"/>
    </p:embeddedFont>
    <p:embeddedFont>
      <p:font typeface="Bebas Neue Bold" charset="1" panose="020B0606020202050201"/>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Roboto" charset="1" panose="02000000000000000000"/>
      <p:regular r:id="rId12"/>
    </p:embeddedFont>
    <p:embeddedFont>
      <p:font typeface="Roboto Bold" charset="1" panose="02000000000000000000"/>
      <p:regular r:id="rId13"/>
    </p:embeddedFont>
    <p:embeddedFont>
      <p:font typeface="Roboto Italics" charset="1" panose="02000000000000000000"/>
      <p:regular r:id="rId14"/>
    </p:embeddedFont>
    <p:embeddedFont>
      <p:font typeface="Roboto Bold Italics" charset="1" panose="02000000000000000000"/>
      <p:regular r:id="rId15"/>
    </p:embeddedFont>
    <p:embeddedFont>
      <p:font typeface="Mont Bold" charset="1" panose="00000800000000000000"/>
      <p:regular r:id="rId16"/>
    </p:embeddedFont>
    <p:embeddedFont>
      <p:font typeface="Mont Bold Bold" charset="1" panose="00000A00000000000000"/>
      <p:regular r:id="rId17"/>
    </p:embeddedFont>
    <p:embeddedFont>
      <p:font typeface="Mont Bold Italics" charset="1" panose="00000800000000000000"/>
      <p:regular r:id="rId18"/>
    </p:embeddedFont>
    <p:embeddedFont>
      <p:font typeface="Mont Bold Bold Italics" charset="1" panose="00000A00000000000000"/>
      <p:regular r:id="rId19"/>
    </p:embeddedFont>
    <p:embeddedFont>
      <p:font typeface="Public Sans Thin" charset="1" panose="00000000000000000000"/>
      <p:regular r:id="rId20"/>
    </p:embeddedFont>
    <p:embeddedFont>
      <p:font typeface="Public Sans Thin Bold" charset="1" panose="00000000000000000000"/>
      <p:regular r:id="rId21"/>
    </p:embeddedFont>
    <p:embeddedFont>
      <p:font typeface="Public Sans Thin Italics" charset="1" panose="00000000000000000000"/>
      <p:regular r:id="rId22"/>
    </p:embeddedFont>
    <p:embeddedFont>
      <p:font typeface="Public Sans Thin Bold Italics" charset="1" panose="00000000000000000000"/>
      <p:regular r:id="rId23"/>
    </p:embeddedFont>
    <p:embeddedFont>
      <p:font typeface="Open Sans Light" charset="1" panose="020B0306030504020204"/>
      <p:regular r:id="rId24"/>
    </p:embeddedFont>
    <p:embeddedFont>
      <p:font typeface="Open Sans Light Bold" charset="1" panose="020B0806030504020204"/>
      <p:regular r:id="rId25"/>
    </p:embeddedFont>
    <p:embeddedFont>
      <p:font typeface="Open Sans Light Italics" charset="1" panose="020B0306030504020204"/>
      <p:regular r:id="rId26"/>
    </p:embeddedFont>
    <p:embeddedFont>
      <p:font typeface="Open Sans Light Bold Italics" charset="1" panose="020B0806030504020204"/>
      <p:regular r:id="rId27"/>
    </p:embeddedFont>
    <p:embeddedFont>
      <p:font typeface="Montserrat Extra-Bold" charset="1" panose="00000900000000000000"/>
      <p:regular r:id="rId28"/>
    </p:embeddedFont>
    <p:embeddedFont>
      <p:font typeface="Montserrat Extra-Bold Bold" charset="1" panose="00000A00000000000000"/>
      <p:regular r:id="rId29"/>
    </p:embeddedFont>
    <p:embeddedFont>
      <p:font typeface="Montserrat Extra-Bold Italics" charset="1" panose="00000900000000000000"/>
      <p:regular r:id="rId30"/>
    </p:embeddedFont>
    <p:embeddedFont>
      <p:font typeface="Montserrat Extra-Bold Bold Italics" charset="1" panose="00000A00000000000000"/>
      <p:regular r:id="rId31"/>
    </p:embeddedFont>
    <p:embeddedFont>
      <p:font typeface="Radnika Next Light" charset="1" panose="00000400000000000000"/>
      <p:regular r:id="rId32"/>
    </p:embeddedFont>
    <p:embeddedFont>
      <p:font typeface="Radnika Next Light Bold" charset="1" panose="00000600000000000000"/>
      <p:regular r:id="rId33"/>
    </p:embeddedFont>
    <p:embeddedFont>
      <p:font typeface="Radnika Next Light Italics" charset="1" panose="00000400000000000000"/>
      <p:regular r:id="rId34"/>
    </p:embeddedFont>
    <p:embeddedFont>
      <p:font typeface="Radnika Next Light Bold Italics" charset="1" panose="00000600000000000000"/>
      <p:regular r:id="rId35"/>
    </p:embeddedFont>
    <p:embeddedFont>
      <p:font typeface="Cerebri Bold" charset="1" panose="00000800000000000000"/>
      <p:regular r:id="rId36"/>
    </p:embeddedFont>
    <p:embeddedFont>
      <p:font typeface="Cerebri Bold Bold" charset="1" panose="00000A00000000000000"/>
      <p:regular r:id="rId37"/>
    </p:embeddedFont>
    <p:embeddedFont>
      <p:font typeface="Cerebri Bold Italics" charset="1" panose="00000800000000000000"/>
      <p:regular r:id="rId38"/>
    </p:embeddedFont>
    <p:embeddedFont>
      <p:font typeface="Cerebri Bold Bold Italics" charset="1" panose="00000A00000000000000"/>
      <p:regular r:id="rId39"/>
    </p:embeddedFont>
    <p:embeddedFont>
      <p:font typeface="Gordita Light" charset="1" panose="00000000000000000000"/>
      <p:regular r:id="rId40"/>
    </p:embeddedFont>
    <p:embeddedFont>
      <p:font typeface="Gordita Light Bold" charset="1" panose="00000000000000000000"/>
      <p:regular r:id="rId41"/>
    </p:embeddedFont>
    <p:embeddedFont>
      <p:font typeface="Gordita Light Italics" charset="1" panose="00000000000000000000"/>
      <p:regular r:id="rId42"/>
    </p:embeddedFont>
    <p:embeddedFont>
      <p:font typeface="Gordita Light Bold Italics" charset="1" panose="00000000000000000000"/>
      <p:regular r:id="rId43"/>
    </p:embeddedFont>
    <p:embeddedFont>
      <p:font typeface="Gordita" charset="1" panose="00000000000000000000"/>
      <p:regular r:id="rId44"/>
    </p:embeddedFont>
    <p:embeddedFont>
      <p:font typeface="Gordita Bold" charset="1" panose="00000000000000000000"/>
      <p:regular r:id="rId45"/>
    </p:embeddedFont>
    <p:embeddedFont>
      <p:font typeface="Gordita Italics" charset="1" panose="00000000000000000000"/>
      <p:regular r:id="rId46"/>
    </p:embeddedFont>
    <p:embeddedFont>
      <p:font typeface="Gordita Bold Italics" charset="1" panose="0000000000000000000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slides/slide1.xml" Type="http://schemas.openxmlformats.org/officeDocument/2006/relationships/slide"/><Relationship Id="rId49" Target="slides/slide2.xml" Type="http://schemas.openxmlformats.org/officeDocument/2006/relationships/slide"/><Relationship Id="rId5" Target="tableStyles.xml" Type="http://schemas.openxmlformats.org/officeDocument/2006/relationships/tableStyles"/><Relationship Id="rId50" Target="slides/slide3.xml" Type="http://schemas.openxmlformats.org/officeDocument/2006/relationships/slide"/><Relationship Id="rId51" Target="slides/slide4.xml" Type="http://schemas.openxmlformats.org/officeDocument/2006/relationships/slide"/><Relationship Id="rId52" Target="slides/slide5.xml" Type="http://schemas.openxmlformats.org/officeDocument/2006/relationships/slide"/><Relationship Id="rId53" Target="slides/slide6.xml" Type="http://schemas.openxmlformats.org/officeDocument/2006/relationships/slide"/><Relationship Id="rId54" Target="slides/slide7.xml" Type="http://schemas.openxmlformats.org/officeDocument/2006/relationships/slide"/><Relationship Id="rId55" Target="slides/slide8.xml" Type="http://schemas.openxmlformats.org/officeDocument/2006/relationships/slide"/><Relationship Id="rId56" Target="slides/slide9.xml" Type="http://schemas.openxmlformats.org/officeDocument/2006/relationships/slide"/><Relationship Id="rId57" Target="slides/slide10.xml" Type="http://schemas.openxmlformats.org/officeDocument/2006/relationships/slide"/><Relationship Id="rId58" Target="slides/slide11.xml" Type="http://schemas.openxmlformats.org/officeDocument/2006/relationships/slide"/><Relationship Id="rId59" Target="slides/slide12.xml" Type="http://schemas.openxmlformats.org/officeDocument/2006/relationships/slide"/><Relationship Id="rId6" Target="fonts/font6.fntdata" Type="http://schemas.openxmlformats.org/officeDocument/2006/relationships/font"/><Relationship Id="rId60" Target="slides/slide13.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 Id="rId5" Target="../media/image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 Id="rId5"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3.png" Type="http://schemas.openxmlformats.org/officeDocument/2006/relationships/image"/><Relationship Id="rId4"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3374" r="28135" b="22696"/>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26543" t="0" r="57126" b="0"/>
          <a:stretch>
            <a:fillRect/>
          </a:stretch>
        </p:blipFill>
        <p:spPr>
          <a:xfrm flipH="false" flipV="false" rot="5400000">
            <a:off x="3907225" y="-4631772"/>
            <a:ext cx="11266784" cy="19577375"/>
          </a:xfrm>
          <a:prstGeom prst="rect">
            <a:avLst/>
          </a:prstGeom>
        </p:spPr>
      </p:pic>
      <p:grpSp>
        <p:nvGrpSpPr>
          <p:cNvPr name="Group 4" id="4"/>
          <p:cNvGrpSpPr/>
          <p:nvPr/>
        </p:nvGrpSpPr>
        <p:grpSpPr>
          <a:xfrm rot="0">
            <a:off x="-804943" y="-187820"/>
            <a:ext cx="20371852" cy="10689472"/>
            <a:chOff x="0" y="0"/>
            <a:chExt cx="6410073" cy="3363479"/>
          </a:xfrm>
        </p:grpSpPr>
        <p:sp>
          <p:nvSpPr>
            <p:cNvPr name="Freeform 5" id="5"/>
            <p:cNvSpPr/>
            <p:nvPr/>
          </p:nvSpPr>
          <p:spPr>
            <a:xfrm>
              <a:off x="0" y="0"/>
              <a:ext cx="6410073" cy="3363479"/>
            </a:xfrm>
            <a:custGeom>
              <a:avLst/>
              <a:gdLst/>
              <a:ahLst/>
              <a:cxnLst/>
              <a:rect r="r" b="b" t="t" l="l"/>
              <a:pathLst>
                <a:path h="3363479" w="6410073">
                  <a:moveTo>
                    <a:pt x="0" y="0"/>
                  </a:moveTo>
                  <a:lnTo>
                    <a:pt x="6410073" y="0"/>
                  </a:lnTo>
                  <a:lnTo>
                    <a:pt x="6410073" y="3363479"/>
                  </a:lnTo>
                  <a:lnTo>
                    <a:pt x="0" y="3363479"/>
                  </a:lnTo>
                  <a:close/>
                </a:path>
              </a:pathLst>
            </a:custGeom>
            <a:solidFill>
              <a:srgbClr val="2D568B">
                <a:alpha val="66667"/>
              </a:srgbClr>
            </a:solidFill>
          </p:spPr>
        </p:sp>
      </p:grpSp>
      <p:grpSp>
        <p:nvGrpSpPr>
          <p:cNvPr name="Group 6" id="6"/>
          <p:cNvGrpSpPr/>
          <p:nvPr/>
        </p:nvGrpSpPr>
        <p:grpSpPr>
          <a:xfrm rot="0">
            <a:off x="12898398" y="2471674"/>
            <a:ext cx="4276216" cy="4276216"/>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name="Picture 8" id="8"/>
          <p:cNvPicPr>
            <a:picLocks noChangeAspect="true"/>
          </p:cNvPicPr>
          <p:nvPr/>
        </p:nvPicPr>
        <p:blipFill>
          <a:blip r:embed="rId4"/>
          <a:srcRect l="0" t="0" r="0" b="0"/>
          <a:stretch>
            <a:fillRect/>
          </a:stretch>
        </p:blipFill>
        <p:spPr>
          <a:xfrm flipH="false" flipV="false" rot="0">
            <a:off x="13349769" y="3913205"/>
            <a:ext cx="3198169" cy="1802968"/>
          </a:xfrm>
          <a:prstGeom prst="rect">
            <a:avLst/>
          </a:prstGeom>
        </p:spPr>
      </p:pic>
      <p:pic>
        <p:nvPicPr>
          <p:cNvPr name="Picture 9" id="9"/>
          <p:cNvPicPr>
            <a:picLocks noChangeAspect="true"/>
          </p:cNvPicPr>
          <p:nvPr/>
        </p:nvPicPr>
        <p:blipFill>
          <a:blip r:embed="rId5"/>
          <a:srcRect l="14692" t="76741" r="67143" b="14574"/>
          <a:stretch>
            <a:fillRect/>
          </a:stretch>
        </p:blipFill>
        <p:spPr>
          <a:xfrm flipH="false" flipV="false" rot="0">
            <a:off x="14655019" y="559094"/>
            <a:ext cx="2967810" cy="798154"/>
          </a:xfrm>
          <a:prstGeom prst="rect">
            <a:avLst/>
          </a:prstGeom>
        </p:spPr>
      </p:pic>
      <p:sp>
        <p:nvSpPr>
          <p:cNvPr name="TextBox 10" id="10"/>
          <p:cNvSpPr txBox="true"/>
          <p:nvPr/>
        </p:nvSpPr>
        <p:spPr>
          <a:xfrm rot="0">
            <a:off x="1028700" y="1948487"/>
            <a:ext cx="11869698" cy="4024195"/>
          </a:xfrm>
          <a:prstGeom prst="rect">
            <a:avLst/>
          </a:prstGeom>
        </p:spPr>
        <p:txBody>
          <a:bodyPr anchor="t" rtlCol="false" tIns="0" lIns="0" bIns="0" rIns="0">
            <a:spAutoFit/>
          </a:bodyPr>
          <a:lstStyle/>
          <a:p>
            <a:pPr>
              <a:lnSpc>
                <a:spcPts val="10531"/>
              </a:lnSpc>
            </a:pPr>
            <a:r>
              <a:rPr lang="en-US" sz="9488">
                <a:solidFill>
                  <a:srgbClr val="F8D8B8"/>
                </a:solidFill>
                <a:latin typeface="Cerebri Bold Bold"/>
              </a:rPr>
              <a:t>2022</a:t>
            </a:r>
            <a:r>
              <a:rPr lang="en-US" sz="9488">
                <a:solidFill>
                  <a:srgbClr val="FFFFFF"/>
                </a:solidFill>
                <a:latin typeface="Cerebri Bold Bold"/>
              </a:rPr>
              <a:t> </a:t>
            </a:r>
            <a:r>
              <a:rPr lang="en-US" sz="9488">
                <a:solidFill>
                  <a:srgbClr val="FFFFFF"/>
                </a:solidFill>
                <a:latin typeface="Cerebri Bold Bold"/>
              </a:rPr>
              <a:t>APSA ANNUAL MEETING &amp; EXHIBITION</a:t>
            </a:r>
          </a:p>
        </p:txBody>
      </p:sp>
      <p:sp>
        <p:nvSpPr>
          <p:cNvPr name="TextBox 11" id="11"/>
          <p:cNvSpPr txBox="true"/>
          <p:nvPr/>
        </p:nvSpPr>
        <p:spPr>
          <a:xfrm rot="0">
            <a:off x="14935577" y="659697"/>
            <a:ext cx="2406694" cy="550094"/>
          </a:xfrm>
          <a:prstGeom prst="rect">
            <a:avLst/>
          </a:prstGeom>
        </p:spPr>
        <p:txBody>
          <a:bodyPr anchor="t" rtlCol="false" tIns="0" lIns="0" bIns="0" rIns="0">
            <a:spAutoFit/>
          </a:bodyPr>
          <a:lstStyle/>
          <a:p>
            <a:pPr>
              <a:lnSpc>
                <a:spcPts val="4441"/>
              </a:lnSpc>
            </a:pPr>
            <a:r>
              <a:rPr lang="en-US" sz="3172">
                <a:solidFill>
                  <a:srgbClr val="FFFFFF"/>
                </a:solidFill>
                <a:latin typeface="Open Sans Light Bold"/>
              </a:rPr>
              <a:t>#APSA2022</a:t>
            </a:r>
          </a:p>
        </p:txBody>
      </p:sp>
      <p:sp>
        <p:nvSpPr>
          <p:cNvPr name="TextBox 12" id="12"/>
          <p:cNvSpPr txBox="true"/>
          <p:nvPr/>
        </p:nvSpPr>
        <p:spPr>
          <a:xfrm rot="0">
            <a:off x="1028700" y="6785990"/>
            <a:ext cx="6657324" cy="648723"/>
          </a:xfrm>
          <a:prstGeom prst="rect">
            <a:avLst/>
          </a:prstGeom>
        </p:spPr>
        <p:txBody>
          <a:bodyPr anchor="t" rtlCol="false" tIns="0" lIns="0" bIns="0" rIns="0">
            <a:spAutoFit/>
          </a:bodyPr>
          <a:lstStyle/>
          <a:p>
            <a:pPr>
              <a:lnSpc>
                <a:spcPts val="5081"/>
              </a:lnSpc>
            </a:pPr>
            <a:r>
              <a:rPr lang="en-US" sz="4537">
                <a:solidFill>
                  <a:srgbClr val="FFFFFF"/>
                </a:solidFill>
                <a:latin typeface="Public Sans Thin Bold"/>
              </a:rPr>
              <a:t>September 15 </a:t>
            </a:r>
            <a:r>
              <a:rPr lang="en-US" sz="4537">
                <a:solidFill>
                  <a:srgbClr val="FFFFFF"/>
                </a:solidFill>
                <a:latin typeface="Public Sans Thin Bold"/>
              </a:rPr>
              <a:t>–</a:t>
            </a:r>
            <a:r>
              <a:rPr lang="en-US" sz="4537">
                <a:solidFill>
                  <a:srgbClr val="FFFFFF"/>
                </a:solidFill>
                <a:latin typeface="Public Sans Thin Bold"/>
              </a:rPr>
              <a:t>18</a:t>
            </a:r>
          </a:p>
        </p:txBody>
      </p:sp>
      <p:sp>
        <p:nvSpPr>
          <p:cNvPr name="TextBox 13" id="13"/>
          <p:cNvSpPr txBox="true"/>
          <p:nvPr/>
        </p:nvSpPr>
        <p:spPr>
          <a:xfrm rot="0">
            <a:off x="1028700" y="6001257"/>
            <a:ext cx="10463781" cy="746633"/>
          </a:xfrm>
          <a:prstGeom prst="rect">
            <a:avLst/>
          </a:prstGeom>
        </p:spPr>
        <p:txBody>
          <a:bodyPr anchor="t" rtlCol="false" tIns="0" lIns="0" bIns="0" rIns="0">
            <a:spAutoFit/>
          </a:bodyPr>
          <a:lstStyle/>
          <a:p>
            <a:pPr>
              <a:lnSpc>
                <a:spcPts val="5769"/>
              </a:lnSpc>
              <a:spcBef>
                <a:spcPct val="0"/>
              </a:spcBef>
            </a:pPr>
            <a:r>
              <a:rPr lang="en-US" sz="5151">
                <a:solidFill>
                  <a:srgbClr val="FFFFFF"/>
                </a:solidFill>
                <a:latin typeface="Public Sans Thin Bold"/>
              </a:rPr>
              <a:t>Montréal</a:t>
            </a:r>
            <a:r>
              <a:rPr lang="en-US" sz="5151">
                <a:solidFill>
                  <a:srgbClr val="FFFFFF"/>
                </a:solidFill>
                <a:latin typeface="Public Sans Thin Bold"/>
              </a:rPr>
              <a:t>, Québec, Canada</a:t>
            </a:r>
          </a:p>
        </p:txBody>
      </p:sp>
      <p:pic>
        <p:nvPicPr>
          <p:cNvPr name="Picture 14" id="14"/>
          <p:cNvPicPr>
            <a:picLocks noChangeAspect="true"/>
          </p:cNvPicPr>
          <p:nvPr/>
        </p:nvPicPr>
        <p:blipFill>
          <a:blip r:embed="rId5"/>
          <a:srcRect l="17929" t="72552" r="21170" b="21200"/>
          <a:stretch>
            <a:fillRect/>
          </a:stretch>
        </p:blipFill>
        <p:spPr>
          <a:xfrm flipH="false" flipV="false" rot="0">
            <a:off x="733603" y="7691888"/>
            <a:ext cx="12833467" cy="740420"/>
          </a:xfrm>
          <a:prstGeom prst="rect">
            <a:avLst/>
          </a:prstGeom>
        </p:spPr>
      </p:pic>
      <p:sp>
        <p:nvSpPr>
          <p:cNvPr name="TextBox 15" id="15"/>
          <p:cNvSpPr txBox="true"/>
          <p:nvPr/>
        </p:nvSpPr>
        <p:spPr>
          <a:xfrm rot="0">
            <a:off x="1322083" y="7880622"/>
            <a:ext cx="12244986" cy="477251"/>
          </a:xfrm>
          <a:prstGeom prst="rect">
            <a:avLst/>
          </a:prstGeom>
        </p:spPr>
        <p:txBody>
          <a:bodyPr anchor="t" rtlCol="false" tIns="0" lIns="0" bIns="0" rIns="0">
            <a:spAutoFit/>
          </a:bodyPr>
          <a:lstStyle/>
          <a:p>
            <a:pPr>
              <a:lnSpc>
                <a:spcPts val="3610"/>
              </a:lnSpc>
              <a:spcBef>
                <a:spcPct val="0"/>
              </a:spcBef>
            </a:pPr>
            <a:r>
              <a:rPr lang="en-US" sz="3223" spc="29">
                <a:solidFill>
                  <a:srgbClr val="FFFFFF"/>
                </a:solidFill>
                <a:latin typeface="Bebas Neue Bold"/>
              </a:rPr>
              <a:t>Rethink, Restructure, and Reconnect: Towards A Post-Pandemic Political Science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974" t="14407" r="23616" b="38729"/>
          <a:stretch>
            <a:fillRect/>
          </a:stretch>
        </p:blipFill>
        <p:spPr>
          <a:xfrm>
            <a:off x="0" y="0"/>
            <a:ext cx="18288000" cy="10287000"/>
          </a:xfrm>
          <a:prstGeom prst="rect">
            <a:avLst/>
          </a:prstGeom>
        </p:spPr>
      </p:pic>
      <p:grpSp>
        <p:nvGrpSpPr>
          <p:cNvPr name="Group 3" id="3"/>
          <p:cNvGrpSpPr/>
          <p:nvPr/>
        </p:nvGrpSpPr>
        <p:grpSpPr>
          <a:xfrm rot="0">
            <a:off x="1266253" y="3103819"/>
            <a:ext cx="7037149" cy="5134622"/>
            <a:chOff x="0" y="0"/>
            <a:chExt cx="2315499" cy="1689492"/>
          </a:xfrm>
        </p:grpSpPr>
        <p:sp>
          <p:nvSpPr>
            <p:cNvPr name="Freeform 4" id="4"/>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FFFFFF"/>
            </a:solidFill>
          </p:spPr>
        </p:sp>
      </p:grpSp>
      <p:grpSp>
        <p:nvGrpSpPr>
          <p:cNvPr name="Group 5" id="5"/>
          <p:cNvGrpSpPr/>
          <p:nvPr/>
        </p:nvGrpSpPr>
        <p:grpSpPr>
          <a:xfrm rot="0">
            <a:off x="9144000" y="3103819"/>
            <a:ext cx="7037149" cy="5134622"/>
            <a:chOff x="0" y="0"/>
            <a:chExt cx="2315499" cy="1689492"/>
          </a:xfrm>
        </p:grpSpPr>
        <p:sp>
          <p:nvSpPr>
            <p:cNvPr name="Freeform 6" id="6"/>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FFFFFF"/>
            </a:solidFill>
          </p:spPr>
        </p:sp>
      </p:grpSp>
      <p:grpSp>
        <p:nvGrpSpPr>
          <p:cNvPr name="Group 7" id="7"/>
          <p:cNvGrpSpPr/>
          <p:nvPr/>
        </p:nvGrpSpPr>
        <p:grpSpPr>
          <a:xfrm rot="0">
            <a:off x="-477224" y="9019491"/>
            <a:ext cx="19242449" cy="933556"/>
            <a:chOff x="0" y="0"/>
            <a:chExt cx="6509174" cy="315796"/>
          </a:xfrm>
        </p:grpSpPr>
        <p:sp>
          <p:nvSpPr>
            <p:cNvPr name="Freeform 8" id="8"/>
            <p:cNvSpPr/>
            <p:nvPr/>
          </p:nvSpPr>
          <p:spPr>
            <a:xfrm>
              <a:off x="0" y="0"/>
              <a:ext cx="6509174" cy="315796"/>
            </a:xfrm>
            <a:custGeom>
              <a:avLst/>
              <a:gdLst/>
              <a:ahLst/>
              <a:cxnLst/>
              <a:rect r="r" b="b" t="t" l="l"/>
              <a:pathLst>
                <a:path h="315796" w="6509174">
                  <a:moveTo>
                    <a:pt x="0" y="0"/>
                  </a:moveTo>
                  <a:lnTo>
                    <a:pt x="6509174" y="0"/>
                  </a:lnTo>
                  <a:lnTo>
                    <a:pt x="6509174" y="315796"/>
                  </a:lnTo>
                  <a:lnTo>
                    <a:pt x="0" y="315796"/>
                  </a:lnTo>
                  <a:close/>
                </a:path>
              </a:pathLst>
            </a:custGeom>
            <a:solidFill>
              <a:srgbClr val="28292B">
                <a:alpha val="73725"/>
              </a:srgbClr>
            </a:solidFill>
          </p:spPr>
        </p:sp>
      </p:grpSp>
      <p:sp>
        <p:nvSpPr>
          <p:cNvPr name="TextBox 9" id="9"/>
          <p:cNvSpPr txBox="true"/>
          <p:nvPr/>
        </p:nvSpPr>
        <p:spPr>
          <a:xfrm rot="0">
            <a:off x="1028700" y="9258300"/>
            <a:ext cx="7727373" cy="278263"/>
          </a:xfrm>
          <a:prstGeom prst="rect">
            <a:avLst/>
          </a:prstGeom>
        </p:spPr>
        <p:txBody>
          <a:bodyPr anchor="t" rtlCol="false" tIns="0" lIns="0" bIns="0" rIns="0">
            <a:spAutoFit/>
          </a:bodyPr>
          <a:lstStyle/>
          <a:p>
            <a:pPr>
              <a:lnSpc>
                <a:spcPts val="2103"/>
              </a:lnSpc>
            </a:pPr>
            <a:r>
              <a:rPr lang="en-US" sz="1828">
                <a:solidFill>
                  <a:srgbClr val="FFFFFF"/>
                </a:solidFill>
                <a:latin typeface="Gordita Light"/>
              </a:rPr>
              <a:t>[Slide Footer Text]</a:t>
            </a:r>
          </a:p>
        </p:txBody>
      </p:sp>
      <p:sp>
        <p:nvSpPr>
          <p:cNvPr name="TextBox 10" id="10"/>
          <p:cNvSpPr txBox="true"/>
          <p:nvPr/>
        </p:nvSpPr>
        <p:spPr>
          <a:xfrm rot="0">
            <a:off x="1836225" y="3637831"/>
            <a:ext cx="5897204" cy="4037178"/>
          </a:xfrm>
          <a:prstGeom prst="rect">
            <a:avLst/>
          </a:prstGeom>
        </p:spPr>
        <p:txBody>
          <a:bodyPr anchor="t" rtlCol="false" tIns="0" lIns="0" bIns="0" rIns="0">
            <a:spAutoFit/>
          </a:bodyPr>
          <a:lstStyle/>
          <a:p>
            <a:pPr>
              <a:lnSpc>
                <a:spcPts val="3685"/>
              </a:lnSpc>
            </a:pPr>
            <a:r>
              <a:rPr lang="en-US" sz="2730">
                <a:solidFill>
                  <a:srgbClr val="28568D"/>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11" id="11"/>
          <p:cNvSpPr txBox="true"/>
          <p:nvPr/>
        </p:nvSpPr>
        <p:spPr>
          <a:xfrm rot="0">
            <a:off x="1266253" y="1393545"/>
            <a:ext cx="10007582" cy="933425"/>
          </a:xfrm>
          <a:prstGeom prst="rect">
            <a:avLst/>
          </a:prstGeom>
        </p:spPr>
        <p:txBody>
          <a:bodyPr anchor="t" rtlCol="false" tIns="0" lIns="0" bIns="0" rIns="0">
            <a:spAutoFit/>
          </a:bodyPr>
          <a:lstStyle/>
          <a:p>
            <a:pPr>
              <a:lnSpc>
                <a:spcPts val="7800"/>
              </a:lnSpc>
            </a:pPr>
            <a:r>
              <a:rPr lang="en-US" sz="5000">
                <a:solidFill>
                  <a:srgbClr val="FFFFFF"/>
                </a:solidFill>
                <a:latin typeface="Gordita Bold"/>
              </a:rPr>
              <a:t>Header Title with Tiles</a:t>
            </a:r>
          </a:p>
        </p:txBody>
      </p:sp>
      <p:sp>
        <p:nvSpPr>
          <p:cNvPr name="TextBox 12" id="12"/>
          <p:cNvSpPr txBox="true"/>
          <p:nvPr/>
        </p:nvSpPr>
        <p:spPr>
          <a:xfrm rot="0">
            <a:off x="9713973" y="3637831"/>
            <a:ext cx="5897204" cy="4037178"/>
          </a:xfrm>
          <a:prstGeom prst="rect">
            <a:avLst/>
          </a:prstGeom>
        </p:spPr>
        <p:txBody>
          <a:bodyPr anchor="t" rtlCol="false" tIns="0" lIns="0" bIns="0" rIns="0">
            <a:spAutoFit/>
          </a:bodyPr>
          <a:lstStyle/>
          <a:p>
            <a:pPr>
              <a:lnSpc>
                <a:spcPts val="3685"/>
              </a:lnSpc>
            </a:pPr>
            <a:r>
              <a:rPr lang="en-US" sz="2730">
                <a:solidFill>
                  <a:srgbClr val="28568D"/>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grpSp>
        <p:nvGrpSpPr>
          <p:cNvPr name="Group 13" id="13"/>
          <p:cNvGrpSpPr/>
          <p:nvPr/>
        </p:nvGrpSpPr>
        <p:grpSpPr>
          <a:xfrm rot="0">
            <a:off x="16626495" y="8636455"/>
            <a:ext cx="1316592" cy="1316592"/>
            <a:chOff x="0" y="0"/>
            <a:chExt cx="1755456" cy="1755456"/>
          </a:xfrm>
        </p:grpSpPr>
        <p:grpSp>
          <p:nvGrpSpPr>
            <p:cNvPr name="Group 14" id="14"/>
            <p:cNvGrpSpPr/>
            <p:nvPr/>
          </p:nvGrpSpPr>
          <p:grpSpPr>
            <a:xfrm rot="0">
              <a:off x="0" y="0"/>
              <a:ext cx="1755456" cy="1755456"/>
              <a:chOff x="0" y="0"/>
              <a:chExt cx="6350000" cy="6350000"/>
            </a:xfrm>
          </p:grpSpPr>
          <p:sp>
            <p:nvSpPr>
              <p:cNvPr name="Freeform 15" id="1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16" id="1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grpSp>
        <p:nvGrpSpPr>
          <p:cNvPr name="Group 7" id="7"/>
          <p:cNvGrpSpPr/>
          <p:nvPr/>
        </p:nvGrpSpPr>
        <p:grpSpPr>
          <a:xfrm rot="0">
            <a:off x="0" y="764945"/>
            <a:ext cx="19242449" cy="1578131"/>
            <a:chOff x="0" y="0"/>
            <a:chExt cx="6509174" cy="533837"/>
          </a:xfrm>
        </p:grpSpPr>
        <p:sp>
          <p:nvSpPr>
            <p:cNvPr name="Freeform 8" id="8"/>
            <p:cNvSpPr/>
            <p:nvPr/>
          </p:nvSpPr>
          <p:spPr>
            <a:xfrm>
              <a:off x="0" y="0"/>
              <a:ext cx="6509174" cy="533837"/>
            </a:xfrm>
            <a:custGeom>
              <a:avLst/>
              <a:gdLst/>
              <a:ahLst/>
              <a:cxnLst/>
              <a:rect r="r" b="b" t="t" l="l"/>
              <a:pathLst>
                <a:path h="533837" w="6509174">
                  <a:moveTo>
                    <a:pt x="0" y="0"/>
                  </a:moveTo>
                  <a:lnTo>
                    <a:pt x="6509174" y="0"/>
                  </a:lnTo>
                  <a:lnTo>
                    <a:pt x="6509174" y="533837"/>
                  </a:lnTo>
                  <a:lnTo>
                    <a:pt x="0" y="533837"/>
                  </a:lnTo>
                  <a:close/>
                </a:path>
              </a:pathLst>
            </a:custGeom>
            <a:solidFill>
              <a:srgbClr val="CDE59C"/>
            </a:solidFill>
          </p:spPr>
        </p:sp>
      </p:grpSp>
      <p:sp>
        <p:nvSpPr>
          <p:cNvPr name="TextBox 9" id="9"/>
          <p:cNvSpPr txBox="true"/>
          <p:nvPr/>
        </p:nvSpPr>
        <p:spPr>
          <a:xfrm rot="0">
            <a:off x="1028700" y="1188121"/>
            <a:ext cx="15597795" cy="675541"/>
          </a:xfrm>
          <a:prstGeom prst="rect">
            <a:avLst/>
          </a:prstGeom>
        </p:spPr>
        <p:txBody>
          <a:bodyPr anchor="t" rtlCol="false" tIns="0" lIns="0" bIns="0" rIns="0">
            <a:spAutoFit/>
          </a:bodyPr>
          <a:lstStyle/>
          <a:p>
            <a:pPr>
              <a:lnSpc>
                <a:spcPts val="5705"/>
              </a:lnSpc>
            </a:pPr>
            <a:r>
              <a:rPr lang="en-US" sz="3500">
                <a:solidFill>
                  <a:srgbClr val="2A722E"/>
                </a:solidFill>
                <a:latin typeface="Gordita"/>
              </a:rPr>
              <a:t>[Featured Text Here]</a:t>
            </a:r>
          </a:p>
        </p:txBody>
      </p:sp>
      <p:pic>
        <p:nvPicPr>
          <p:cNvPr name="Picture 10" id="10"/>
          <p:cNvPicPr>
            <a:picLocks noChangeAspect="true"/>
          </p:cNvPicPr>
          <p:nvPr/>
        </p:nvPicPr>
        <p:blipFill>
          <a:blip r:embed="rId4"/>
          <a:srcRect l="0" t="0" r="0" b="0"/>
          <a:stretch>
            <a:fillRect/>
          </a:stretch>
        </p:blipFill>
        <p:spPr>
          <a:xfrm flipH="false" flipV="false" rot="0">
            <a:off x="10730793" y="3568844"/>
            <a:ext cx="5895702" cy="3554762"/>
          </a:xfrm>
          <a:prstGeom prst="rect">
            <a:avLst/>
          </a:prstGeom>
        </p:spPr>
      </p:pic>
      <p:sp>
        <p:nvSpPr>
          <p:cNvPr name="TextBox 11" id="11"/>
          <p:cNvSpPr txBox="true"/>
          <p:nvPr/>
        </p:nvSpPr>
        <p:spPr>
          <a:xfrm rot="0">
            <a:off x="1028700" y="3776716"/>
            <a:ext cx="9274876" cy="3100918"/>
          </a:xfrm>
          <a:prstGeom prst="rect">
            <a:avLst/>
          </a:prstGeom>
        </p:spPr>
        <p:txBody>
          <a:bodyPr anchor="t" rtlCol="false" tIns="0" lIns="0" bIns="0" rIns="0">
            <a:spAutoFit/>
          </a:bodyPr>
          <a:lstStyle/>
          <a:p>
            <a:pPr>
              <a:lnSpc>
                <a:spcPts val="3145"/>
              </a:lnSpc>
            </a:pPr>
            <a:r>
              <a:rPr lang="en-US" sz="2330">
                <a:solidFill>
                  <a:srgbClr val="000000"/>
                </a:solidFill>
                <a:latin typeface="Gordita Bold"/>
              </a:rPr>
              <a:t>[Content Here]</a:t>
            </a:r>
          </a:p>
          <a:p>
            <a:pPr>
              <a:lnSpc>
                <a:spcPts val="314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12" id="12"/>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
        <p:nvSpPr>
          <p:cNvPr name="TextBox 7" id="7"/>
          <p:cNvSpPr txBox="true"/>
          <p:nvPr/>
        </p:nvSpPr>
        <p:spPr>
          <a:xfrm rot="0">
            <a:off x="1176295" y="1174175"/>
            <a:ext cx="9277667" cy="640005"/>
          </a:xfrm>
          <a:prstGeom prst="rect">
            <a:avLst/>
          </a:prstGeom>
        </p:spPr>
        <p:txBody>
          <a:bodyPr anchor="t" rtlCol="false" tIns="0" lIns="0" bIns="0" rIns="0">
            <a:spAutoFit/>
          </a:bodyPr>
          <a:lstStyle/>
          <a:p>
            <a:pPr>
              <a:lnSpc>
                <a:spcPts val="5460"/>
              </a:lnSpc>
            </a:pPr>
            <a:r>
              <a:rPr lang="en-US" sz="3500">
                <a:solidFill>
                  <a:srgbClr val="2A722E"/>
                </a:solidFill>
                <a:latin typeface="Gordita"/>
              </a:rPr>
              <a:t>Sub Header Text</a:t>
            </a:r>
          </a:p>
        </p:txBody>
      </p:sp>
      <p:sp>
        <p:nvSpPr>
          <p:cNvPr name="TextBox 8" id="8"/>
          <p:cNvSpPr txBox="true"/>
          <p:nvPr/>
        </p:nvSpPr>
        <p:spPr>
          <a:xfrm rot="0">
            <a:off x="1440344" y="2702810"/>
            <a:ext cx="8595083" cy="3178598"/>
          </a:xfrm>
          <a:prstGeom prst="rect">
            <a:avLst/>
          </a:prstGeom>
        </p:spPr>
        <p:txBody>
          <a:bodyPr anchor="t" rtlCol="false" tIns="0" lIns="0" bIns="0" rIns="0">
            <a:spAutoFit/>
          </a:bodyPr>
          <a:lstStyle/>
          <a:p>
            <a:pPr>
              <a:lnSpc>
                <a:spcPts val="3145"/>
              </a:lnSpc>
            </a:pPr>
            <a:r>
              <a:rPr lang="en-US" sz="2330">
                <a:solidFill>
                  <a:srgbClr val="000000"/>
                </a:solidFill>
                <a:latin typeface="Gordita Bold"/>
              </a:rPr>
              <a:t>[Introduction]</a:t>
            </a:r>
          </a:p>
          <a:p>
            <a:pPr>
              <a:lnSpc>
                <a:spcPts val="314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9" id="9"/>
          <p:cNvSpPr txBox="true"/>
          <p:nvPr/>
        </p:nvSpPr>
        <p:spPr>
          <a:xfrm rot="0">
            <a:off x="1572895" y="5843308"/>
            <a:ext cx="8617017" cy="2382375"/>
          </a:xfrm>
          <a:prstGeom prst="rect">
            <a:avLst/>
          </a:prstGeom>
        </p:spPr>
        <p:txBody>
          <a:bodyPr anchor="t" rtlCol="false" tIns="0" lIns="0" bIns="0" rIns="0">
            <a:spAutoFit/>
          </a:bodyPr>
          <a:lstStyle/>
          <a:p>
            <a:pPr marL="503121" indent="-251560" lvl="1">
              <a:lnSpc>
                <a:spcPts val="3145"/>
              </a:lnSpc>
              <a:buFont typeface="Arial"/>
              <a:buChar char="•"/>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pic>
        <p:nvPicPr>
          <p:cNvPr name="Picture 10" id="10"/>
          <p:cNvPicPr>
            <a:picLocks noChangeAspect="true"/>
          </p:cNvPicPr>
          <p:nvPr/>
        </p:nvPicPr>
        <p:blipFill>
          <a:blip r:embed="rId4"/>
          <a:srcRect l="0" t="0" r="0" b="0"/>
          <a:stretch>
            <a:fillRect/>
          </a:stretch>
        </p:blipFill>
        <p:spPr>
          <a:xfrm flipH="false" flipV="false" rot="0">
            <a:off x="10935496" y="3317731"/>
            <a:ext cx="6056210" cy="3651539"/>
          </a:xfrm>
          <a:prstGeom prst="rect">
            <a:avLst/>
          </a:prstGeom>
        </p:spPr>
      </p:pic>
      <p:sp>
        <p:nvSpPr>
          <p:cNvPr name="TextBox 11" id="11"/>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pic>
        <p:nvPicPr>
          <p:cNvPr name="Picture 12" id="12"/>
          <p:cNvPicPr>
            <a:picLocks noChangeAspect="true"/>
          </p:cNvPicPr>
          <p:nvPr/>
        </p:nvPicPr>
        <p:blipFill>
          <a:blip r:embed="rId5">
            <a:alphaModFix amt="80000"/>
          </a:blip>
          <a:srcRect l="14692" t="77621" r="0" b="21632"/>
          <a:stretch>
            <a:fillRect/>
          </a:stretch>
        </p:blipFill>
        <p:spPr>
          <a:xfrm flipH="false" flipV="false" rot="0">
            <a:off x="0" y="2050261"/>
            <a:ext cx="18398292" cy="90574"/>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a:off x="0" y="0"/>
            <a:ext cx="18288000" cy="10287000"/>
          </a:xfrm>
          <a:prstGeom prst="rect">
            <a:avLst/>
          </a:prstGeom>
        </p:spPr>
      </p:pic>
      <p:grpSp>
        <p:nvGrpSpPr>
          <p:cNvPr name="Group 3" id="3"/>
          <p:cNvGrpSpPr/>
          <p:nvPr/>
        </p:nvGrpSpPr>
        <p:grpSpPr>
          <a:xfrm rot="0">
            <a:off x="15706085" y="7744404"/>
            <a:ext cx="2207058" cy="2207058"/>
            <a:chOff x="0" y="0"/>
            <a:chExt cx="2942744" cy="2942744"/>
          </a:xfrm>
        </p:grpSpPr>
        <p:grpSp>
          <p:nvGrpSpPr>
            <p:cNvPr name="Group 4" id="4"/>
            <p:cNvGrpSpPr/>
            <p:nvPr/>
          </p:nvGrpSpPr>
          <p:grpSpPr>
            <a:xfrm rot="0">
              <a:off x="0" y="0"/>
              <a:ext cx="2942744" cy="2942744"/>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310618" y="992012"/>
              <a:ext cx="2200869" cy="1240740"/>
            </a:xfrm>
            <a:prstGeom prst="rect">
              <a:avLst/>
            </a:prstGeom>
          </p:spPr>
        </p:pic>
      </p:grpSp>
      <p:grpSp>
        <p:nvGrpSpPr>
          <p:cNvPr name="Group 7" id="7"/>
          <p:cNvGrpSpPr/>
          <p:nvPr/>
        </p:nvGrpSpPr>
        <p:grpSpPr>
          <a:xfrm rot="0">
            <a:off x="8409955" y="2080274"/>
            <a:ext cx="8849345" cy="3609779"/>
            <a:chOff x="0" y="0"/>
            <a:chExt cx="7903284" cy="3223866"/>
          </a:xfrm>
        </p:grpSpPr>
        <p:sp>
          <p:nvSpPr>
            <p:cNvPr name="Freeform 8" id="8"/>
            <p:cNvSpPr/>
            <p:nvPr/>
          </p:nvSpPr>
          <p:spPr>
            <a:xfrm>
              <a:off x="1270" y="-10160"/>
              <a:ext cx="7899474" cy="3247996"/>
            </a:xfrm>
            <a:custGeom>
              <a:avLst/>
              <a:gdLst/>
              <a:ahLst/>
              <a:cxnLst/>
              <a:rect r="r" b="b" t="t" l="l"/>
              <a:pathLst>
                <a:path h="3247996" w="7899474">
                  <a:moveTo>
                    <a:pt x="7896934" y="2433926"/>
                  </a:moveTo>
                  <a:cubicBezTo>
                    <a:pt x="7895664" y="2268826"/>
                    <a:pt x="7899474" y="2174155"/>
                    <a:pt x="7889314" y="2131892"/>
                  </a:cubicBezTo>
                  <a:cubicBezTo>
                    <a:pt x="7898204" y="2121583"/>
                    <a:pt x="7889314" y="2083787"/>
                    <a:pt x="7898204" y="2067294"/>
                  </a:cubicBezTo>
                  <a:cubicBezTo>
                    <a:pt x="7894394" y="2055611"/>
                    <a:pt x="7895664" y="2043929"/>
                    <a:pt x="7889314" y="2039805"/>
                  </a:cubicBezTo>
                  <a:lnTo>
                    <a:pt x="7889314" y="2028466"/>
                  </a:lnTo>
                  <a:cubicBezTo>
                    <a:pt x="7891854" y="1906143"/>
                    <a:pt x="7893124" y="1787943"/>
                    <a:pt x="7886774" y="1665275"/>
                  </a:cubicBezTo>
                  <a:cubicBezTo>
                    <a:pt x="7886774" y="1630915"/>
                    <a:pt x="7885504" y="1596898"/>
                    <a:pt x="7885504" y="1562537"/>
                  </a:cubicBezTo>
                  <a:cubicBezTo>
                    <a:pt x="7882964" y="1553604"/>
                    <a:pt x="7881694" y="1544326"/>
                    <a:pt x="7880424" y="1534705"/>
                  </a:cubicBezTo>
                  <a:cubicBezTo>
                    <a:pt x="7879154" y="1492098"/>
                    <a:pt x="7881694" y="1451209"/>
                    <a:pt x="7881694" y="1410664"/>
                  </a:cubicBezTo>
                  <a:cubicBezTo>
                    <a:pt x="7884234" y="1376991"/>
                    <a:pt x="7885504" y="1342286"/>
                    <a:pt x="7882964" y="1307926"/>
                  </a:cubicBezTo>
                  <a:cubicBezTo>
                    <a:pt x="7882964" y="1307239"/>
                    <a:pt x="7884234" y="1307582"/>
                    <a:pt x="7884234" y="1307926"/>
                  </a:cubicBezTo>
                  <a:cubicBezTo>
                    <a:pt x="7880424" y="1278719"/>
                    <a:pt x="7877884" y="1236456"/>
                    <a:pt x="7880424" y="1201752"/>
                  </a:cubicBezTo>
                  <a:lnTo>
                    <a:pt x="7875344" y="1181823"/>
                  </a:lnTo>
                  <a:lnTo>
                    <a:pt x="7875344" y="1125815"/>
                  </a:lnTo>
                  <a:cubicBezTo>
                    <a:pt x="7877884" y="1074618"/>
                    <a:pt x="7880424" y="974090"/>
                    <a:pt x="7880424" y="783590"/>
                  </a:cubicBezTo>
                  <a:cubicBezTo>
                    <a:pt x="7880424" y="548640"/>
                    <a:pt x="7880424" y="311150"/>
                    <a:pt x="7881694" y="74930"/>
                  </a:cubicBezTo>
                  <a:lnTo>
                    <a:pt x="7881694" y="17780"/>
                  </a:lnTo>
                  <a:lnTo>
                    <a:pt x="7841054" y="17780"/>
                  </a:lnTo>
                  <a:lnTo>
                    <a:pt x="7841054" y="52070"/>
                  </a:lnTo>
                  <a:lnTo>
                    <a:pt x="7847404" y="52070"/>
                  </a:lnTo>
                  <a:lnTo>
                    <a:pt x="7847404" y="74930"/>
                  </a:lnTo>
                  <a:cubicBezTo>
                    <a:pt x="7847404" y="100330"/>
                    <a:pt x="7848674" y="127000"/>
                    <a:pt x="7848674" y="153670"/>
                  </a:cubicBezTo>
                  <a:cubicBezTo>
                    <a:pt x="7848674" y="191770"/>
                    <a:pt x="7848674" y="231140"/>
                    <a:pt x="7849944" y="270510"/>
                  </a:cubicBezTo>
                  <a:lnTo>
                    <a:pt x="7849944" y="508000"/>
                  </a:lnTo>
                  <a:cubicBezTo>
                    <a:pt x="7849944" y="661670"/>
                    <a:pt x="7851214" y="815340"/>
                    <a:pt x="7856294" y="965200"/>
                  </a:cubicBezTo>
                  <a:lnTo>
                    <a:pt x="7851214" y="955040"/>
                  </a:lnTo>
                  <a:cubicBezTo>
                    <a:pt x="7853754" y="993140"/>
                    <a:pt x="7853754" y="1033780"/>
                    <a:pt x="7855024" y="1050565"/>
                  </a:cubicBezTo>
                  <a:cubicBezTo>
                    <a:pt x="7855024" y="1056750"/>
                    <a:pt x="7856294" y="1062935"/>
                    <a:pt x="7856294" y="1069464"/>
                  </a:cubicBezTo>
                  <a:cubicBezTo>
                    <a:pt x="7857564" y="1108635"/>
                    <a:pt x="7852484" y="1149524"/>
                    <a:pt x="7856294" y="1188695"/>
                  </a:cubicBezTo>
                  <a:lnTo>
                    <a:pt x="7853754" y="1184915"/>
                  </a:lnTo>
                  <a:cubicBezTo>
                    <a:pt x="7852484" y="1240236"/>
                    <a:pt x="7853754" y="1293838"/>
                    <a:pt x="7855024" y="1346753"/>
                  </a:cubicBezTo>
                  <a:cubicBezTo>
                    <a:pt x="7855024" y="1371836"/>
                    <a:pt x="7853754" y="1396920"/>
                    <a:pt x="7855024" y="1422003"/>
                  </a:cubicBezTo>
                  <a:cubicBezTo>
                    <a:pt x="7853754" y="1477323"/>
                    <a:pt x="7857564" y="1514433"/>
                    <a:pt x="7857564" y="1570097"/>
                  </a:cubicBezTo>
                  <a:lnTo>
                    <a:pt x="7852484" y="1571471"/>
                  </a:lnTo>
                  <a:cubicBezTo>
                    <a:pt x="7870264" y="1664932"/>
                    <a:pt x="7837244" y="1767670"/>
                    <a:pt x="7856294" y="1864910"/>
                  </a:cubicBezTo>
                  <a:lnTo>
                    <a:pt x="7849944" y="1858038"/>
                  </a:lnTo>
                  <a:cubicBezTo>
                    <a:pt x="7860104" y="1873157"/>
                    <a:pt x="7846134" y="1916795"/>
                    <a:pt x="7862644" y="1911297"/>
                  </a:cubicBezTo>
                  <a:lnTo>
                    <a:pt x="7857564" y="1928477"/>
                  </a:lnTo>
                  <a:cubicBezTo>
                    <a:pt x="7879154" y="1994450"/>
                    <a:pt x="7847404" y="2048739"/>
                    <a:pt x="7861374" y="2129830"/>
                  </a:cubicBezTo>
                  <a:lnTo>
                    <a:pt x="7857564" y="2124676"/>
                  </a:lnTo>
                  <a:cubicBezTo>
                    <a:pt x="7860104" y="2146323"/>
                    <a:pt x="7862644" y="2171406"/>
                    <a:pt x="7858834" y="2187212"/>
                  </a:cubicBezTo>
                  <a:cubicBezTo>
                    <a:pt x="7858834" y="2184807"/>
                    <a:pt x="7857564" y="2185838"/>
                    <a:pt x="7856294" y="2180684"/>
                  </a:cubicBezTo>
                  <a:cubicBezTo>
                    <a:pt x="7841054" y="2369157"/>
                    <a:pt x="7857564" y="2647286"/>
                    <a:pt x="7857564" y="2911446"/>
                  </a:cubicBezTo>
                  <a:lnTo>
                    <a:pt x="7849944" y="2880966"/>
                  </a:lnTo>
                  <a:cubicBezTo>
                    <a:pt x="7852484" y="2919066"/>
                    <a:pt x="7853754" y="2968596"/>
                    <a:pt x="7853754" y="3021936"/>
                  </a:cubicBezTo>
                  <a:lnTo>
                    <a:pt x="7853754" y="3183226"/>
                  </a:lnTo>
                  <a:cubicBezTo>
                    <a:pt x="7849944" y="3183226"/>
                    <a:pt x="7847404" y="3181956"/>
                    <a:pt x="7842324" y="3181956"/>
                  </a:cubicBezTo>
                  <a:lnTo>
                    <a:pt x="7839784" y="3183226"/>
                  </a:lnTo>
                  <a:lnTo>
                    <a:pt x="7828354" y="3188306"/>
                  </a:lnTo>
                  <a:lnTo>
                    <a:pt x="7820734" y="3188306"/>
                  </a:lnTo>
                  <a:cubicBezTo>
                    <a:pt x="7800414" y="3183226"/>
                    <a:pt x="7804224" y="3185766"/>
                    <a:pt x="7795334" y="3180686"/>
                  </a:cubicBezTo>
                  <a:cubicBezTo>
                    <a:pt x="7691194" y="3179416"/>
                    <a:pt x="7677224" y="3169256"/>
                    <a:pt x="7603564" y="3164176"/>
                  </a:cubicBezTo>
                  <a:cubicBezTo>
                    <a:pt x="7603564" y="3164176"/>
                    <a:pt x="7604834" y="3164176"/>
                    <a:pt x="7603564" y="3165446"/>
                  </a:cubicBezTo>
                  <a:cubicBezTo>
                    <a:pt x="7552764" y="3174336"/>
                    <a:pt x="7482914" y="3169256"/>
                    <a:pt x="7442274" y="3167986"/>
                  </a:cubicBezTo>
                  <a:lnTo>
                    <a:pt x="7425764" y="3164176"/>
                  </a:lnTo>
                  <a:cubicBezTo>
                    <a:pt x="7401634" y="3155286"/>
                    <a:pt x="7307654" y="3180686"/>
                    <a:pt x="7339404" y="3166716"/>
                  </a:cubicBezTo>
                  <a:cubicBezTo>
                    <a:pt x="7128584" y="3170526"/>
                    <a:pt x="6887284" y="3170526"/>
                    <a:pt x="6572377" y="3170526"/>
                  </a:cubicBezTo>
                  <a:cubicBezTo>
                    <a:pt x="6527408" y="3176876"/>
                    <a:pt x="6326781" y="3170526"/>
                    <a:pt x="6397692" y="3180686"/>
                  </a:cubicBezTo>
                  <a:cubicBezTo>
                    <a:pt x="6318133" y="3167986"/>
                    <a:pt x="6079455" y="3165446"/>
                    <a:pt x="5991248" y="3165446"/>
                  </a:cubicBezTo>
                  <a:cubicBezTo>
                    <a:pt x="5994707" y="3164176"/>
                    <a:pt x="5998166" y="3162906"/>
                    <a:pt x="6012002" y="3162906"/>
                  </a:cubicBezTo>
                  <a:cubicBezTo>
                    <a:pt x="5840777" y="3146396"/>
                    <a:pt x="5807915" y="3178146"/>
                    <a:pt x="5647067" y="3157826"/>
                  </a:cubicBezTo>
                  <a:cubicBezTo>
                    <a:pt x="5621123" y="3171796"/>
                    <a:pt x="5354772" y="3154016"/>
                    <a:pt x="5263106" y="3169256"/>
                  </a:cubicBezTo>
                  <a:cubicBezTo>
                    <a:pt x="5244081" y="3166716"/>
                    <a:pt x="5237163" y="3162906"/>
                    <a:pt x="5244081" y="3161636"/>
                  </a:cubicBezTo>
                  <a:cubicBezTo>
                    <a:pt x="4953517" y="3159096"/>
                    <a:pt x="4633549" y="3157826"/>
                    <a:pt x="4389683" y="3155286"/>
                  </a:cubicBezTo>
                  <a:cubicBezTo>
                    <a:pt x="4180407" y="3167986"/>
                    <a:pt x="3882924" y="3150206"/>
                    <a:pt x="3701321" y="3166716"/>
                  </a:cubicBezTo>
                  <a:cubicBezTo>
                    <a:pt x="3552580" y="3162906"/>
                    <a:pt x="3310443" y="3156556"/>
                    <a:pt x="3102897" y="3162906"/>
                  </a:cubicBezTo>
                  <a:lnTo>
                    <a:pt x="3123651" y="3160366"/>
                  </a:lnTo>
                  <a:cubicBezTo>
                    <a:pt x="2888432" y="3161636"/>
                    <a:pt x="2594408" y="3161636"/>
                    <a:pt x="2433560" y="3173066"/>
                  </a:cubicBezTo>
                  <a:cubicBezTo>
                    <a:pt x="2364378" y="3156556"/>
                    <a:pt x="2262334" y="3160366"/>
                    <a:pt x="2160291" y="3155286"/>
                  </a:cubicBezTo>
                  <a:cubicBezTo>
                    <a:pt x="2002902" y="3162906"/>
                    <a:pt x="1686394" y="3160366"/>
                    <a:pt x="1445986" y="3167986"/>
                  </a:cubicBezTo>
                  <a:cubicBezTo>
                    <a:pt x="1409666" y="3160366"/>
                    <a:pt x="1248817" y="3171796"/>
                    <a:pt x="1236710" y="3160366"/>
                  </a:cubicBezTo>
                  <a:cubicBezTo>
                    <a:pt x="1004570" y="3167986"/>
                    <a:pt x="814070" y="3171796"/>
                    <a:pt x="617220" y="3173066"/>
                  </a:cubicBezTo>
                  <a:lnTo>
                    <a:pt x="318770" y="3173066"/>
                  </a:lnTo>
                  <a:lnTo>
                    <a:pt x="168910" y="3171796"/>
                  </a:lnTo>
                  <a:lnTo>
                    <a:pt x="93980" y="3170526"/>
                  </a:lnTo>
                  <a:lnTo>
                    <a:pt x="58420" y="3170526"/>
                  </a:lnTo>
                  <a:lnTo>
                    <a:pt x="45720" y="3169256"/>
                  </a:lnTo>
                  <a:lnTo>
                    <a:pt x="48260" y="3169256"/>
                  </a:lnTo>
                  <a:cubicBezTo>
                    <a:pt x="52070" y="3027016"/>
                    <a:pt x="55880" y="2887316"/>
                    <a:pt x="58420" y="2752696"/>
                  </a:cubicBezTo>
                  <a:cubicBezTo>
                    <a:pt x="55880" y="2728566"/>
                    <a:pt x="53340" y="2704436"/>
                    <a:pt x="49530" y="2679036"/>
                  </a:cubicBezTo>
                  <a:cubicBezTo>
                    <a:pt x="46990" y="2513936"/>
                    <a:pt x="45720" y="2331057"/>
                    <a:pt x="45720" y="2188243"/>
                  </a:cubicBezTo>
                  <a:cubicBezTo>
                    <a:pt x="46990" y="2176904"/>
                    <a:pt x="48260" y="2165221"/>
                    <a:pt x="45720" y="2153195"/>
                  </a:cubicBezTo>
                  <a:lnTo>
                    <a:pt x="45720" y="2145636"/>
                  </a:lnTo>
                  <a:lnTo>
                    <a:pt x="48260" y="2143918"/>
                  </a:lnTo>
                  <a:lnTo>
                    <a:pt x="49530" y="2125363"/>
                  </a:lnTo>
                  <a:cubicBezTo>
                    <a:pt x="50800" y="2125707"/>
                    <a:pt x="53340" y="2125707"/>
                    <a:pt x="54610" y="2127081"/>
                  </a:cubicBezTo>
                  <a:lnTo>
                    <a:pt x="54610" y="2130861"/>
                  </a:lnTo>
                  <a:lnTo>
                    <a:pt x="54610" y="2127425"/>
                  </a:lnTo>
                  <a:cubicBezTo>
                    <a:pt x="55880" y="2128456"/>
                    <a:pt x="57150" y="2129830"/>
                    <a:pt x="57150" y="2131892"/>
                  </a:cubicBezTo>
                  <a:lnTo>
                    <a:pt x="57150" y="2034995"/>
                  </a:lnTo>
                  <a:cubicBezTo>
                    <a:pt x="58420" y="2035682"/>
                    <a:pt x="59690" y="2036369"/>
                    <a:pt x="58420" y="2038775"/>
                  </a:cubicBezTo>
                  <a:cubicBezTo>
                    <a:pt x="69850" y="2014035"/>
                    <a:pt x="57150" y="2003727"/>
                    <a:pt x="57150" y="1987921"/>
                  </a:cubicBezTo>
                  <a:lnTo>
                    <a:pt x="57150" y="1984829"/>
                  </a:lnTo>
                  <a:cubicBezTo>
                    <a:pt x="57150" y="1979331"/>
                    <a:pt x="59690" y="1973490"/>
                    <a:pt x="63500" y="1965930"/>
                  </a:cubicBezTo>
                  <a:cubicBezTo>
                    <a:pt x="50800" y="1961463"/>
                    <a:pt x="64770" y="1915420"/>
                    <a:pt x="54610" y="1894117"/>
                  </a:cubicBezTo>
                  <a:lnTo>
                    <a:pt x="54610" y="1886557"/>
                  </a:lnTo>
                  <a:cubicBezTo>
                    <a:pt x="57150" y="1885183"/>
                    <a:pt x="58420" y="1884496"/>
                    <a:pt x="59690" y="1885527"/>
                  </a:cubicBezTo>
                  <a:cubicBezTo>
                    <a:pt x="62230" y="1827801"/>
                    <a:pt x="63500" y="1763890"/>
                    <a:pt x="66040" y="1714755"/>
                  </a:cubicBezTo>
                  <a:cubicBezTo>
                    <a:pt x="53340" y="1672835"/>
                    <a:pt x="71120" y="1613391"/>
                    <a:pt x="54610" y="1577656"/>
                  </a:cubicBezTo>
                  <a:cubicBezTo>
                    <a:pt x="58420" y="1547762"/>
                    <a:pt x="64770" y="1499658"/>
                    <a:pt x="58420" y="1458081"/>
                  </a:cubicBezTo>
                  <a:lnTo>
                    <a:pt x="60960" y="1462205"/>
                  </a:lnTo>
                  <a:cubicBezTo>
                    <a:pt x="59690" y="1415131"/>
                    <a:pt x="59690" y="1356718"/>
                    <a:pt x="48260" y="1324419"/>
                  </a:cubicBezTo>
                  <a:cubicBezTo>
                    <a:pt x="64770" y="1310675"/>
                    <a:pt x="60960" y="1290402"/>
                    <a:pt x="66040" y="1270129"/>
                  </a:cubicBezTo>
                  <a:cubicBezTo>
                    <a:pt x="58420" y="1238861"/>
                    <a:pt x="60960" y="1175638"/>
                    <a:pt x="53340" y="1127877"/>
                  </a:cubicBezTo>
                  <a:cubicBezTo>
                    <a:pt x="60960" y="1120661"/>
                    <a:pt x="50800" y="1088362"/>
                    <a:pt x="60960" y="1085957"/>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55107" y="58420"/>
                    <a:pt x="1184824" y="72390"/>
                    <a:pt x="1330106" y="63500"/>
                  </a:cubicBezTo>
                  <a:lnTo>
                    <a:pt x="1338754" y="66040"/>
                  </a:lnTo>
                  <a:lnTo>
                    <a:pt x="1430420" y="62230"/>
                  </a:lnTo>
                  <a:cubicBezTo>
                    <a:pt x="1428691" y="64770"/>
                    <a:pt x="1425231" y="69850"/>
                    <a:pt x="1397559" y="69850"/>
                  </a:cubicBezTo>
                  <a:cubicBezTo>
                    <a:pt x="2514849" y="73660"/>
                    <a:pt x="3666730" y="55880"/>
                    <a:pt x="4813423" y="58420"/>
                  </a:cubicBezTo>
                  <a:lnTo>
                    <a:pt x="4770184" y="62230"/>
                  </a:lnTo>
                  <a:lnTo>
                    <a:pt x="4993296" y="55880"/>
                  </a:lnTo>
                  <a:cubicBezTo>
                    <a:pt x="4991567" y="57150"/>
                    <a:pt x="4981189" y="58420"/>
                    <a:pt x="4970812" y="59690"/>
                  </a:cubicBezTo>
                  <a:cubicBezTo>
                    <a:pt x="5256188" y="66040"/>
                    <a:pt x="5551941" y="55880"/>
                    <a:pt x="5828669" y="57150"/>
                  </a:cubicBezTo>
                  <a:cubicBezTo>
                    <a:pt x="5826940" y="58420"/>
                    <a:pt x="5785431" y="62230"/>
                    <a:pt x="5823481" y="64770"/>
                  </a:cubicBezTo>
                  <a:cubicBezTo>
                    <a:pt x="6029298" y="54610"/>
                    <a:pt x="6153825" y="77470"/>
                    <a:pt x="6255869" y="57150"/>
                  </a:cubicBezTo>
                  <a:cubicBezTo>
                    <a:pt x="6266246" y="58420"/>
                    <a:pt x="6271435" y="62230"/>
                    <a:pt x="6250680" y="64770"/>
                  </a:cubicBezTo>
                  <a:cubicBezTo>
                    <a:pt x="6823162" y="58420"/>
                    <a:pt x="7267014" y="58420"/>
                    <a:pt x="7689924" y="62230"/>
                  </a:cubicBezTo>
                  <a:cubicBezTo>
                    <a:pt x="7738184" y="59690"/>
                    <a:pt x="7788984" y="58420"/>
                    <a:pt x="7839784" y="55880"/>
                  </a:cubicBezTo>
                  <a:lnTo>
                    <a:pt x="7839784" y="20320"/>
                  </a:lnTo>
                  <a:cubicBezTo>
                    <a:pt x="7561654" y="19050"/>
                    <a:pt x="7282254" y="19050"/>
                    <a:pt x="7002854" y="17780"/>
                  </a:cubicBezTo>
                  <a:cubicBezTo>
                    <a:pt x="5837317" y="12700"/>
                    <a:pt x="4775373" y="0"/>
                    <a:pt x="3594089" y="24130"/>
                  </a:cubicBezTo>
                  <a:cubicBezTo>
                    <a:pt x="3595819" y="22860"/>
                    <a:pt x="3585441" y="21590"/>
                    <a:pt x="3616573" y="20320"/>
                  </a:cubicBezTo>
                  <a:cubicBezTo>
                    <a:pt x="3275852" y="24130"/>
                    <a:pt x="2966262" y="17780"/>
                    <a:pt x="2644565" y="21590"/>
                  </a:cubicBezTo>
                  <a:lnTo>
                    <a:pt x="2646295" y="20320"/>
                  </a:lnTo>
                  <a:cubicBezTo>
                    <a:pt x="1854160" y="34290"/>
                    <a:pt x="1002030" y="17780"/>
                    <a:pt x="438150" y="33020"/>
                  </a:cubicBezTo>
                  <a:lnTo>
                    <a:pt x="19050" y="33020"/>
                  </a:lnTo>
                  <a:lnTo>
                    <a:pt x="19050" y="78740"/>
                  </a:lnTo>
                  <a:cubicBezTo>
                    <a:pt x="19050" y="213360"/>
                    <a:pt x="20320" y="350520"/>
                    <a:pt x="20320" y="488950"/>
                  </a:cubicBezTo>
                  <a:cubicBezTo>
                    <a:pt x="7620" y="951230"/>
                    <a:pt x="11430" y="1140590"/>
                    <a:pt x="20320" y="1264975"/>
                  </a:cubicBezTo>
                  <a:cubicBezTo>
                    <a:pt x="26670" y="1418567"/>
                    <a:pt x="8890" y="1567348"/>
                    <a:pt x="13970" y="1720596"/>
                  </a:cubicBezTo>
                  <a:cubicBezTo>
                    <a:pt x="7620" y="1837765"/>
                    <a:pt x="21590" y="1959402"/>
                    <a:pt x="25400" y="2080007"/>
                  </a:cubicBezTo>
                  <a:cubicBezTo>
                    <a:pt x="20320" y="2125020"/>
                    <a:pt x="13970" y="2171406"/>
                    <a:pt x="15240" y="2257396"/>
                  </a:cubicBezTo>
                  <a:lnTo>
                    <a:pt x="19050" y="2244696"/>
                  </a:lnTo>
                  <a:cubicBezTo>
                    <a:pt x="13970" y="2294226"/>
                    <a:pt x="15240" y="2348836"/>
                    <a:pt x="19050" y="2400907"/>
                  </a:cubicBezTo>
                  <a:cubicBezTo>
                    <a:pt x="17780" y="2461867"/>
                    <a:pt x="17780" y="2524096"/>
                    <a:pt x="19050" y="2586326"/>
                  </a:cubicBezTo>
                  <a:cubicBezTo>
                    <a:pt x="19050" y="2587596"/>
                    <a:pt x="19050" y="2590136"/>
                    <a:pt x="17780" y="2591407"/>
                  </a:cubicBezTo>
                  <a:lnTo>
                    <a:pt x="16510" y="2578707"/>
                  </a:lnTo>
                  <a:cubicBezTo>
                    <a:pt x="12700" y="2602836"/>
                    <a:pt x="15240" y="2630776"/>
                    <a:pt x="19050" y="2658717"/>
                  </a:cubicBezTo>
                  <a:cubicBezTo>
                    <a:pt x="19050" y="2682846"/>
                    <a:pt x="20320" y="2705707"/>
                    <a:pt x="20320" y="2729836"/>
                  </a:cubicBezTo>
                  <a:lnTo>
                    <a:pt x="24130" y="2925417"/>
                  </a:lnTo>
                  <a:cubicBezTo>
                    <a:pt x="21590" y="2974946"/>
                    <a:pt x="34290" y="3098136"/>
                    <a:pt x="15240" y="3101946"/>
                  </a:cubicBezTo>
                  <a:cubicBezTo>
                    <a:pt x="15240" y="3058767"/>
                    <a:pt x="6350" y="3169257"/>
                    <a:pt x="1270" y="3072736"/>
                  </a:cubicBezTo>
                  <a:cubicBezTo>
                    <a:pt x="0" y="3084167"/>
                    <a:pt x="0" y="3112107"/>
                    <a:pt x="0" y="3141317"/>
                  </a:cubicBezTo>
                  <a:cubicBezTo>
                    <a:pt x="0" y="3150207"/>
                    <a:pt x="1270" y="3159096"/>
                    <a:pt x="1270" y="3166717"/>
                  </a:cubicBezTo>
                  <a:cubicBezTo>
                    <a:pt x="2540" y="3184496"/>
                    <a:pt x="5080" y="3197196"/>
                    <a:pt x="7620" y="3193386"/>
                  </a:cubicBezTo>
                  <a:cubicBezTo>
                    <a:pt x="17780" y="3203546"/>
                    <a:pt x="25400" y="3247996"/>
                    <a:pt x="33020" y="3187036"/>
                  </a:cubicBezTo>
                  <a:lnTo>
                    <a:pt x="60960" y="3187036"/>
                  </a:lnTo>
                  <a:cubicBezTo>
                    <a:pt x="91440" y="3187036"/>
                    <a:pt x="121920" y="3187036"/>
                    <a:pt x="152400" y="3188307"/>
                  </a:cubicBezTo>
                  <a:cubicBezTo>
                    <a:pt x="194310" y="3189576"/>
                    <a:pt x="234950" y="3190846"/>
                    <a:pt x="273050" y="3192117"/>
                  </a:cubicBezTo>
                  <a:cubicBezTo>
                    <a:pt x="991870" y="3218786"/>
                    <a:pt x="1926801" y="3202276"/>
                    <a:pt x="2905728" y="3185767"/>
                  </a:cubicBezTo>
                  <a:cubicBezTo>
                    <a:pt x="3735912" y="3194657"/>
                    <a:pt x="4566097" y="3174336"/>
                    <a:pt x="5373798" y="3187036"/>
                  </a:cubicBezTo>
                  <a:cubicBezTo>
                    <a:pt x="4927573" y="3189576"/>
                    <a:pt x="4486537" y="3194657"/>
                    <a:pt x="4026477" y="3198467"/>
                  </a:cubicBezTo>
                  <a:cubicBezTo>
                    <a:pt x="4036854" y="3197196"/>
                    <a:pt x="4042043" y="3195926"/>
                    <a:pt x="4052420" y="3194657"/>
                  </a:cubicBezTo>
                  <a:cubicBezTo>
                    <a:pt x="4017829" y="3197196"/>
                    <a:pt x="3979779" y="3201007"/>
                    <a:pt x="3940000" y="3199736"/>
                  </a:cubicBezTo>
                  <a:cubicBezTo>
                    <a:pt x="3929622" y="3198467"/>
                    <a:pt x="3950377" y="3197196"/>
                    <a:pt x="3964213" y="3195926"/>
                  </a:cubicBezTo>
                  <a:cubicBezTo>
                    <a:pt x="3812012" y="3185767"/>
                    <a:pt x="3519718" y="3202276"/>
                    <a:pt x="3424593" y="3194657"/>
                  </a:cubicBezTo>
                  <a:cubicBezTo>
                    <a:pt x="3381354" y="3195926"/>
                    <a:pt x="3362329" y="3199736"/>
                    <a:pt x="3386543" y="3203546"/>
                  </a:cubicBezTo>
                  <a:cubicBezTo>
                    <a:pt x="2826168" y="3206086"/>
                    <a:pt x="2226014" y="3208626"/>
                    <a:pt x="1653532" y="3216246"/>
                  </a:cubicBezTo>
                  <a:cubicBezTo>
                    <a:pt x="1625860" y="3214976"/>
                    <a:pt x="1620671" y="3212436"/>
                    <a:pt x="1629319" y="3208626"/>
                  </a:cubicBezTo>
                  <a:cubicBezTo>
                    <a:pt x="1141585" y="3225136"/>
                    <a:pt x="735330" y="3218786"/>
                    <a:pt x="368300" y="3216246"/>
                  </a:cubicBezTo>
                  <a:cubicBezTo>
                    <a:pt x="354330" y="3220057"/>
                    <a:pt x="405130" y="3221326"/>
                    <a:pt x="369570" y="3225136"/>
                  </a:cubicBezTo>
                  <a:cubicBezTo>
                    <a:pt x="487680" y="3230217"/>
                    <a:pt x="585470" y="3214976"/>
                    <a:pt x="692150" y="3222596"/>
                  </a:cubicBezTo>
                  <a:lnTo>
                    <a:pt x="678180" y="3226407"/>
                  </a:lnTo>
                  <a:cubicBezTo>
                    <a:pt x="755650" y="3228946"/>
                    <a:pt x="693420" y="3216246"/>
                    <a:pt x="774700" y="3221326"/>
                  </a:cubicBezTo>
                  <a:cubicBezTo>
                    <a:pt x="806450" y="3225136"/>
                    <a:pt x="767080" y="3226407"/>
                    <a:pt x="781050" y="3227676"/>
                  </a:cubicBezTo>
                  <a:cubicBezTo>
                    <a:pt x="946150" y="3226407"/>
                    <a:pt x="1151962" y="3230217"/>
                    <a:pt x="1364697" y="3220057"/>
                  </a:cubicBezTo>
                  <a:cubicBezTo>
                    <a:pt x="1416584" y="3228946"/>
                    <a:pt x="1606835" y="3220057"/>
                    <a:pt x="1689853" y="3228946"/>
                  </a:cubicBezTo>
                  <a:cubicBezTo>
                    <a:pt x="1748658" y="3225136"/>
                    <a:pt x="1805733" y="3226407"/>
                    <a:pt x="1828217" y="3220057"/>
                  </a:cubicBezTo>
                  <a:cubicBezTo>
                    <a:pt x="2616892" y="3225136"/>
                    <a:pt x="3422864" y="3216246"/>
                    <a:pt x="4230564" y="3216246"/>
                  </a:cubicBezTo>
                  <a:cubicBezTo>
                    <a:pt x="4609336" y="3198467"/>
                    <a:pt x="5060749" y="3220057"/>
                    <a:pt x="5510432" y="3213707"/>
                  </a:cubicBezTo>
                  <a:cubicBezTo>
                    <a:pt x="5513891" y="3213707"/>
                    <a:pt x="5512162" y="3214976"/>
                    <a:pt x="5510432" y="3214976"/>
                  </a:cubicBezTo>
                  <a:cubicBezTo>
                    <a:pt x="5657444" y="3211167"/>
                    <a:pt x="5870179" y="3208626"/>
                    <a:pt x="6044863" y="3211167"/>
                  </a:cubicBezTo>
                  <a:lnTo>
                    <a:pt x="6193605" y="3203546"/>
                  </a:lnTo>
                  <a:cubicBezTo>
                    <a:pt x="6527408" y="3208626"/>
                    <a:pt x="6864671" y="3211167"/>
                    <a:pt x="7114614" y="3211167"/>
                  </a:cubicBezTo>
                  <a:lnTo>
                    <a:pt x="7753424" y="3211167"/>
                  </a:lnTo>
                  <a:cubicBezTo>
                    <a:pt x="7749614" y="3212436"/>
                    <a:pt x="7738184" y="3213707"/>
                    <a:pt x="7714054" y="3214976"/>
                  </a:cubicBezTo>
                  <a:cubicBezTo>
                    <a:pt x="7733104" y="3216246"/>
                    <a:pt x="7805494" y="3216246"/>
                    <a:pt x="7841054" y="3212436"/>
                  </a:cubicBezTo>
                  <a:cubicBezTo>
                    <a:pt x="7846134" y="3212436"/>
                    <a:pt x="7851214" y="3211167"/>
                    <a:pt x="7855024" y="3211167"/>
                  </a:cubicBezTo>
                  <a:lnTo>
                    <a:pt x="7880424" y="3211167"/>
                  </a:lnTo>
                  <a:lnTo>
                    <a:pt x="7880424" y="3195926"/>
                  </a:lnTo>
                  <a:cubicBezTo>
                    <a:pt x="7888044" y="3192117"/>
                    <a:pt x="7874074" y="3193386"/>
                    <a:pt x="7880424" y="3185767"/>
                  </a:cubicBezTo>
                  <a:lnTo>
                    <a:pt x="7880424" y="2879696"/>
                  </a:lnTo>
                  <a:cubicBezTo>
                    <a:pt x="7885504" y="2898746"/>
                    <a:pt x="7877884" y="2962246"/>
                    <a:pt x="7886774" y="2953357"/>
                  </a:cubicBezTo>
                  <a:cubicBezTo>
                    <a:pt x="7890584" y="2908907"/>
                    <a:pt x="7884234" y="2889857"/>
                    <a:pt x="7880424" y="2879696"/>
                  </a:cubicBezTo>
                  <a:cubicBezTo>
                    <a:pt x="7880424" y="2698086"/>
                    <a:pt x="7881694" y="2515207"/>
                    <a:pt x="7881694" y="2333596"/>
                  </a:cubicBezTo>
                  <a:cubicBezTo>
                    <a:pt x="7882964" y="2218026"/>
                    <a:pt x="7882964" y="2176217"/>
                    <a:pt x="7884234" y="2145636"/>
                  </a:cubicBezTo>
                  <a:cubicBezTo>
                    <a:pt x="7890584" y="2272636"/>
                    <a:pt x="7885504" y="2560926"/>
                    <a:pt x="7884234" y="2844136"/>
                  </a:cubicBezTo>
                  <a:cubicBezTo>
                    <a:pt x="7888044" y="2858107"/>
                    <a:pt x="7889314" y="2807307"/>
                    <a:pt x="7893124" y="2842866"/>
                  </a:cubicBezTo>
                  <a:cubicBezTo>
                    <a:pt x="7898204" y="2724757"/>
                    <a:pt x="7882964" y="2626966"/>
                    <a:pt x="7890584" y="2520286"/>
                  </a:cubicBezTo>
                  <a:lnTo>
                    <a:pt x="7894394" y="2534257"/>
                  </a:lnTo>
                  <a:cubicBezTo>
                    <a:pt x="7896934" y="2456786"/>
                    <a:pt x="7884234" y="2519016"/>
                    <a:pt x="7889314" y="2437736"/>
                  </a:cubicBezTo>
                  <a:cubicBezTo>
                    <a:pt x="7894394" y="2408526"/>
                    <a:pt x="7895664" y="2449166"/>
                    <a:pt x="7896934" y="2433926"/>
                  </a:cubicBezTo>
                  <a:close/>
                  <a:moveTo>
                    <a:pt x="7424494" y="3184496"/>
                  </a:moveTo>
                  <a:lnTo>
                    <a:pt x="7452434" y="3184496"/>
                  </a:lnTo>
                  <a:cubicBezTo>
                    <a:pt x="7446084" y="3183226"/>
                    <a:pt x="7437194" y="3183226"/>
                    <a:pt x="7424494" y="3184496"/>
                  </a:cubicBezTo>
                  <a:close/>
                </a:path>
              </a:pathLst>
            </a:custGeom>
            <a:solidFill>
              <a:srgbClr val="28568D"/>
            </a:solidFill>
          </p:spPr>
        </p:sp>
      </p:grpSp>
      <p:grpSp>
        <p:nvGrpSpPr>
          <p:cNvPr name="Group 9" id="9"/>
          <p:cNvGrpSpPr/>
          <p:nvPr/>
        </p:nvGrpSpPr>
        <p:grpSpPr>
          <a:xfrm rot="-5400000">
            <a:off x="1548176" y="3193418"/>
            <a:ext cx="7783160" cy="5290173"/>
            <a:chOff x="0" y="0"/>
            <a:chExt cx="7620000" cy="5179274"/>
          </a:xfrm>
        </p:grpSpPr>
        <p:sp>
          <p:nvSpPr>
            <p:cNvPr name="Freeform 10" id="10"/>
            <p:cNvSpPr/>
            <p:nvPr/>
          </p:nvSpPr>
          <p:spPr>
            <a:xfrm>
              <a:off x="0" y="0"/>
              <a:ext cx="7620000" cy="5176734"/>
            </a:xfrm>
            <a:custGeom>
              <a:avLst/>
              <a:gdLst/>
              <a:ahLst/>
              <a:cxnLst/>
              <a:rect r="r" b="b" t="t" l="l"/>
              <a:pathLst>
                <a:path h="5176734" w="7620000">
                  <a:moveTo>
                    <a:pt x="7620000" y="4318214"/>
                  </a:moveTo>
                  <a:lnTo>
                    <a:pt x="7620000" y="222250"/>
                  </a:lnTo>
                  <a:cubicBezTo>
                    <a:pt x="7620000" y="100330"/>
                    <a:pt x="7519670" y="0"/>
                    <a:pt x="7397750" y="0"/>
                  </a:cubicBezTo>
                  <a:lnTo>
                    <a:pt x="222250" y="0"/>
                  </a:lnTo>
                  <a:cubicBezTo>
                    <a:pt x="100330" y="0"/>
                    <a:pt x="0" y="100330"/>
                    <a:pt x="0" y="222250"/>
                  </a:cubicBezTo>
                  <a:lnTo>
                    <a:pt x="0" y="4316944"/>
                  </a:lnTo>
                  <a:cubicBezTo>
                    <a:pt x="0" y="4440134"/>
                    <a:pt x="100330" y="4539194"/>
                    <a:pt x="222250" y="4539194"/>
                  </a:cubicBezTo>
                  <a:lnTo>
                    <a:pt x="3547110" y="4539194"/>
                  </a:lnTo>
                  <a:lnTo>
                    <a:pt x="3808730" y="5176734"/>
                  </a:lnTo>
                  <a:lnTo>
                    <a:pt x="4070350" y="4539194"/>
                  </a:lnTo>
                  <a:lnTo>
                    <a:pt x="7395210" y="4539194"/>
                  </a:lnTo>
                  <a:cubicBezTo>
                    <a:pt x="7519670" y="4540464"/>
                    <a:pt x="7620000" y="4441404"/>
                    <a:pt x="7620000" y="4318214"/>
                  </a:cubicBezTo>
                  <a:lnTo>
                    <a:pt x="7620000" y="4318214"/>
                  </a:lnTo>
                  <a:close/>
                </a:path>
              </a:pathLst>
            </a:custGeom>
            <a:solidFill>
              <a:srgbClr val="28568D"/>
            </a:solidFill>
          </p:spPr>
        </p:sp>
      </p:grpSp>
      <p:grpSp>
        <p:nvGrpSpPr>
          <p:cNvPr name="Group 11" id="11"/>
          <p:cNvGrpSpPr/>
          <p:nvPr/>
        </p:nvGrpSpPr>
        <p:grpSpPr>
          <a:xfrm rot="0">
            <a:off x="8214597" y="1850215"/>
            <a:ext cx="2127096" cy="2127096"/>
            <a:chOff x="0" y="0"/>
            <a:chExt cx="927100" cy="927100"/>
          </a:xfrm>
        </p:grpSpPr>
        <p:sp>
          <p:nvSpPr>
            <p:cNvPr name="Freeform 12" id="12"/>
            <p:cNvSpPr/>
            <p:nvPr/>
          </p:nvSpPr>
          <p:spPr>
            <a:xfrm>
              <a:off x="0" y="0"/>
              <a:ext cx="927100" cy="927100"/>
            </a:xfrm>
            <a:custGeom>
              <a:avLst/>
              <a:gdLst/>
              <a:ahLst/>
              <a:cxnLst/>
              <a:rect r="r" b="b" t="t" l="l"/>
              <a:pathLst>
                <a:path h="927100" w="927100">
                  <a:moveTo>
                    <a:pt x="763270" y="0"/>
                  </a:moveTo>
                  <a:lnTo>
                    <a:pt x="0" y="0"/>
                  </a:lnTo>
                  <a:lnTo>
                    <a:pt x="0" y="927100"/>
                  </a:lnTo>
                  <a:lnTo>
                    <a:pt x="76200" y="927100"/>
                  </a:lnTo>
                  <a:lnTo>
                    <a:pt x="76200" y="76200"/>
                  </a:lnTo>
                  <a:lnTo>
                    <a:pt x="927100" y="76200"/>
                  </a:lnTo>
                  <a:lnTo>
                    <a:pt x="927100" y="0"/>
                  </a:lnTo>
                  <a:close/>
                </a:path>
              </a:pathLst>
            </a:custGeom>
            <a:solidFill>
              <a:srgbClr val="28568D"/>
            </a:solidFill>
          </p:spPr>
        </p:sp>
      </p:grpSp>
      <p:grpSp>
        <p:nvGrpSpPr>
          <p:cNvPr name="Group 13" id="13"/>
          <p:cNvGrpSpPr/>
          <p:nvPr/>
        </p:nvGrpSpPr>
        <p:grpSpPr>
          <a:xfrm rot="0">
            <a:off x="8409955" y="8356054"/>
            <a:ext cx="7110126" cy="1374030"/>
            <a:chOff x="0" y="0"/>
            <a:chExt cx="11046025" cy="2134642"/>
          </a:xfrm>
        </p:grpSpPr>
        <p:sp>
          <p:nvSpPr>
            <p:cNvPr name="Freeform 14" id="14"/>
            <p:cNvSpPr/>
            <p:nvPr/>
          </p:nvSpPr>
          <p:spPr>
            <a:xfrm>
              <a:off x="1270" y="-10160"/>
              <a:ext cx="11042216" cy="2158772"/>
            </a:xfrm>
            <a:custGeom>
              <a:avLst/>
              <a:gdLst/>
              <a:ahLst/>
              <a:cxnLst/>
              <a:rect r="r" b="b" t="t" l="l"/>
              <a:pathLst>
                <a:path h="2158772" w="11042216">
                  <a:moveTo>
                    <a:pt x="11039675" y="1344702"/>
                  </a:moveTo>
                  <a:cubicBezTo>
                    <a:pt x="11038406" y="1179602"/>
                    <a:pt x="11042216" y="1112081"/>
                    <a:pt x="11032056" y="1109455"/>
                  </a:cubicBezTo>
                  <a:cubicBezTo>
                    <a:pt x="11040946" y="1108814"/>
                    <a:pt x="11032056" y="1106466"/>
                    <a:pt x="11040946" y="1105441"/>
                  </a:cubicBezTo>
                  <a:cubicBezTo>
                    <a:pt x="11037135" y="1104715"/>
                    <a:pt x="11038406" y="1103989"/>
                    <a:pt x="11032056" y="1103733"/>
                  </a:cubicBezTo>
                  <a:lnTo>
                    <a:pt x="11032056" y="1103029"/>
                  </a:lnTo>
                  <a:cubicBezTo>
                    <a:pt x="11034596" y="1095428"/>
                    <a:pt x="11035866" y="1088084"/>
                    <a:pt x="11029516" y="1080462"/>
                  </a:cubicBezTo>
                  <a:cubicBezTo>
                    <a:pt x="11029516" y="1078327"/>
                    <a:pt x="11028246" y="1076213"/>
                    <a:pt x="11028246" y="1074078"/>
                  </a:cubicBezTo>
                  <a:cubicBezTo>
                    <a:pt x="11025706" y="1073523"/>
                    <a:pt x="11024435" y="1072947"/>
                    <a:pt x="11023166" y="1072349"/>
                  </a:cubicBezTo>
                  <a:cubicBezTo>
                    <a:pt x="11021896" y="1069702"/>
                    <a:pt x="11024435" y="1067161"/>
                    <a:pt x="11024435" y="1064642"/>
                  </a:cubicBezTo>
                  <a:cubicBezTo>
                    <a:pt x="11026975" y="1062549"/>
                    <a:pt x="11028246" y="1060393"/>
                    <a:pt x="11025706" y="1058258"/>
                  </a:cubicBezTo>
                  <a:cubicBezTo>
                    <a:pt x="11025706" y="1058216"/>
                    <a:pt x="11026975" y="1058237"/>
                    <a:pt x="11026975" y="1058258"/>
                  </a:cubicBezTo>
                  <a:cubicBezTo>
                    <a:pt x="11023166" y="1056443"/>
                    <a:pt x="11020625" y="1053817"/>
                    <a:pt x="11023166" y="1051661"/>
                  </a:cubicBezTo>
                  <a:lnTo>
                    <a:pt x="11018085" y="1050423"/>
                  </a:lnTo>
                  <a:lnTo>
                    <a:pt x="11018085" y="1046943"/>
                  </a:lnTo>
                  <a:cubicBezTo>
                    <a:pt x="11020625" y="1043762"/>
                    <a:pt x="11023166" y="974090"/>
                    <a:pt x="11023166" y="783590"/>
                  </a:cubicBezTo>
                  <a:cubicBezTo>
                    <a:pt x="11023166" y="548640"/>
                    <a:pt x="11023166" y="311150"/>
                    <a:pt x="11024435" y="74930"/>
                  </a:cubicBezTo>
                  <a:lnTo>
                    <a:pt x="11024435" y="17780"/>
                  </a:lnTo>
                  <a:lnTo>
                    <a:pt x="10983796" y="17780"/>
                  </a:lnTo>
                  <a:lnTo>
                    <a:pt x="10983796" y="52070"/>
                  </a:lnTo>
                  <a:lnTo>
                    <a:pt x="10990146" y="52070"/>
                  </a:lnTo>
                  <a:lnTo>
                    <a:pt x="10990146" y="74930"/>
                  </a:lnTo>
                  <a:cubicBezTo>
                    <a:pt x="10990146" y="100330"/>
                    <a:pt x="10991416" y="127000"/>
                    <a:pt x="10991416" y="153670"/>
                  </a:cubicBezTo>
                  <a:cubicBezTo>
                    <a:pt x="10991416" y="191770"/>
                    <a:pt x="10991416" y="231140"/>
                    <a:pt x="10992685" y="270510"/>
                  </a:cubicBezTo>
                  <a:lnTo>
                    <a:pt x="10992685" y="508000"/>
                  </a:lnTo>
                  <a:cubicBezTo>
                    <a:pt x="10992685" y="661670"/>
                    <a:pt x="10993956" y="815340"/>
                    <a:pt x="10999035" y="965200"/>
                  </a:cubicBezTo>
                  <a:lnTo>
                    <a:pt x="10993956" y="955040"/>
                  </a:lnTo>
                  <a:cubicBezTo>
                    <a:pt x="10996496" y="993140"/>
                    <a:pt x="10996496" y="1033780"/>
                    <a:pt x="10997766" y="1042267"/>
                  </a:cubicBezTo>
                  <a:cubicBezTo>
                    <a:pt x="10997766" y="1042652"/>
                    <a:pt x="10999035" y="1043036"/>
                    <a:pt x="10999035" y="1043442"/>
                  </a:cubicBezTo>
                  <a:cubicBezTo>
                    <a:pt x="11000306" y="1045875"/>
                    <a:pt x="10995225" y="1048416"/>
                    <a:pt x="10999035" y="1050850"/>
                  </a:cubicBezTo>
                  <a:lnTo>
                    <a:pt x="10996496" y="1050615"/>
                  </a:lnTo>
                  <a:cubicBezTo>
                    <a:pt x="10995225" y="1054052"/>
                    <a:pt x="10996496" y="1057383"/>
                    <a:pt x="10997766" y="1060671"/>
                  </a:cubicBezTo>
                  <a:cubicBezTo>
                    <a:pt x="10997766" y="1062229"/>
                    <a:pt x="10996496" y="1063788"/>
                    <a:pt x="10997766" y="1065346"/>
                  </a:cubicBezTo>
                  <a:cubicBezTo>
                    <a:pt x="10996496" y="1068784"/>
                    <a:pt x="11000306" y="1071089"/>
                    <a:pt x="11000306" y="1074548"/>
                  </a:cubicBezTo>
                  <a:lnTo>
                    <a:pt x="10995225" y="1074633"/>
                  </a:lnTo>
                  <a:cubicBezTo>
                    <a:pt x="11013006" y="1080441"/>
                    <a:pt x="10979985" y="1086824"/>
                    <a:pt x="10999035" y="1092866"/>
                  </a:cubicBezTo>
                  <a:lnTo>
                    <a:pt x="10992685" y="1092439"/>
                  </a:lnTo>
                  <a:cubicBezTo>
                    <a:pt x="11002846" y="1093378"/>
                    <a:pt x="10988875" y="1096090"/>
                    <a:pt x="11005385" y="1095748"/>
                  </a:cubicBezTo>
                  <a:lnTo>
                    <a:pt x="11000306" y="1096816"/>
                  </a:lnTo>
                  <a:cubicBezTo>
                    <a:pt x="11021896" y="1100915"/>
                    <a:pt x="10990146" y="1104288"/>
                    <a:pt x="11004116" y="1109327"/>
                  </a:cubicBezTo>
                  <a:lnTo>
                    <a:pt x="11000306" y="1109006"/>
                  </a:lnTo>
                  <a:cubicBezTo>
                    <a:pt x="11002846" y="1110351"/>
                    <a:pt x="11005385" y="1111910"/>
                    <a:pt x="11001575" y="1112892"/>
                  </a:cubicBezTo>
                  <a:cubicBezTo>
                    <a:pt x="11001575" y="1112743"/>
                    <a:pt x="11000306" y="1112807"/>
                    <a:pt x="10999035" y="1112486"/>
                  </a:cubicBezTo>
                  <a:cubicBezTo>
                    <a:pt x="10983796" y="1279932"/>
                    <a:pt x="11000306" y="1558062"/>
                    <a:pt x="11000306" y="1822222"/>
                  </a:cubicBezTo>
                  <a:lnTo>
                    <a:pt x="10992685" y="1791742"/>
                  </a:lnTo>
                  <a:cubicBezTo>
                    <a:pt x="10995225" y="1829842"/>
                    <a:pt x="10996496" y="1879372"/>
                    <a:pt x="10996496" y="1932712"/>
                  </a:cubicBezTo>
                  <a:lnTo>
                    <a:pt x="10996496" y="2094002"/>
                  </a:lnTo>
                  <a:cubicBezTo>
                    <a:pt x="10992685" y="2094002"/>
                    <a:pt x="10990146" y="2092732"/>
                    <a:pt x="10985066" y="2092732"/>
                  </a:cubicBezTo>
                  <a:lnTo>
                    <a:pt x="10982525" y="2094002"/>
                  </a:lnTo>
                  <a:lnTo>
                    <a:pt x="10971096" y="2099082"/>
                  </a:lnTo>
                  <a:lnTo>
                    <a:pt x="10963475" y="2099082"/>
                  </a:lnTo>
                  <a:cubicBezTo>
                    <a:pt x="10943156" y="2094002"/>
                    <a:pt x="10946966" y="2096542"/>
                    <a:pt x="10938075" y="2091462"/>
                  </a:cubicBezTo>
                  <a:cubicBezTo>
                    <a:pt x="10833935" y="2090192"/>
                    <a:pt x="10819966" y="2080032"/>
                    <a:pt x="10746306" y="2074952"/>
                  </a:cubicBezTo>
                  <a:cubicBezTo>
                    <a:pt x="10746306" y="2074952"/>
                    <a:pt x="10747575" y="2074952"/>
                    <a:pt x="10746306" y="2076222"/>
                  </a:cubicBezTo>
                  <a:cubicBezTo>
                    <a:pt x="10695506" y="2085112"/>
                    <a:pt x="10625656" y="2080032"/>
                    <a:pt x="10585016" y="2078762"/>
                  </a:cubicBezTo>
                  <a:lnTo>
                    <a:pt x="10568506" y="2074952"/>
                  </a:lnTo>
                  <a:cubicBezTo>
                    <a:pt x="10544375" y="2066062"/>
                    <a:pt x="10450396" y="2091462"/>
                    <a:pt x="10482146" y="2077492"/>
                  </a:cubicBezTo>
                  <a:cubicBezTo>
                    <a:pt x="10271325" y="2081302"/>
                    <a:pt x="10030025" y="2081302"/>
                    <a:pt x="9553341" y="2081302"/>
                  </a:cubicBezTo>
                  <a:cubicBezTo>
                    <a:pt x="9484198" y="2087652"/>
                    <a:pt x="9175712" y="2081302"/>
                    <a:pt x="9284746" y="2091462"/>
                  </a:cubicBezTo>
                  <a:cubicBezTo>
                    <a:pt x="9162416" y="2078762"/>
                    <a:pt x="8795425" y="2076222"/>
                    <a:pt x="8659797" y="2076222"/>
                  </a:cubicBezTo>
                  <a:cubicBezTo>
                    <a:pt x="8665117" y="2074952"/>
                    <a:pt x="8670435" y="2073682"/>
                    <a:pt x="8691710" y="2073682"/>
                  </a:cubicBezTo>
                  <a:cubicBezTo>
                    <a:pt x="8428433" y="2057172"/>
                    <a:pt x="8377906" y="2088922"/>
                    <a:pt x="8130586" y="2068602"/>
                  </a:cubicBezTo>
                  <a:cubicBezTo>
                    <a:pt x="8090695" y="2082572"/>
                    <a:pt x="7681154" y="2064792"/>
                    <a:pt x="7540208" y="2080032"/>
                  </a:cubicBezTo>
                  <a:cubicBezTo>
                    <a:pt x="7510955" y="2077492"/>
                    <a:pt x="7500318" y="2073682"/>
                    <a:pt x="7510955" y="2072412"/>
                  </a:cubicBezTo>
                  <a:cubicBezTo>
                    <a:pt x="7064184" y="2069872"/>
                    <a:pt x="6572202" y="2068602"/>
                    <a:pt x="6197233" y="2066062"/>
                  </a:cubicBezTo>
                  <a:cubicBezTo>
                    <a:pt x="5875451" y="2078762"/>
                    <a:pt x="5418042" y="2060982"/>
                    <a:pt x="5138809" y="2077492"/>
                  </a:cubicBezTo>
                  <a:cubicBezTo>
                    <a:pt x="4910105" y="2073682"/>
                    <a:pt x="4537795" y="2067332"/>
                    <a:pt x="4218672" y="2073682"/>
                  </a:cubicBezTo>
                  <a:lnTo>
                    <a:pt x="4250584" y="2071142"/>
                  </a:lnTo>
                  <a:cubicBezTo>
                    <a:pt x="3888912" y="2072412"/>
                    <a:pt x="3436821" y="2072412"/>
                    <a:pt x="3189501" y="2083842"/>
                  </a:cubicBezTo>
                  <a:cubicBezTo>
                    <a:pt x="3083127" y="2067332"/>
                    <a:pt x="2926225" y="2071142"/>
                    <a:pt x="2769323" y="2066062"/>
                  </a:cubicBezTo>
                  <a:cubicBezTo>
                    <a:pt x="2527321" y="2073682"/>
                    <a:pt x="2040659" y="2071142"/>
                    <a:pt x="1671008" y="2078762"/>
                  </a:cubicBezTo>
                  <a:cubicBezTo>
                    <a:pt x="1615162" y="2071142"/>
                    <a:pt x="1367842" y="2082572"/>
                    <a:pt x="1349226" y="2071142"/>
                  </a:cubicBezTo>
                  <a:cubicBezTo>
                    <a:pt x="1004570" y="2078762"/>
                    <a:pt x="814070" y="2082572"/>
                    <a:pt x="617220" y="2083842"/>
                  </a:cubicBezTo>
                  <a:lnTo>
                    <a:pt x="318770" y="2083842"/>
                  </a:lnTo>
                  <a:lnTo>
                    <a:pt x="168910" y="2082572"/>
                  </a:lnTo>
                  <a:lnTo>
                    <a:pt x="93980" y="2081302"/>
                  </a:lnTo>
                  <a:lnTo>
                    <a:pt x="58420" y="2081302"/>
                  </a:lnTo>
                  <a:lnTo>
                    <a:pt x="45720" y="2080032"/>
                  </a:lnTo>
                  <a:lnTo>
                    <a:pt x="48260" y="2080032"/>
                  </a:lnTo>
                  <a:cubicBezTo>
                    <a:pt x="52070" y="1937792"/>
                    <a:pt x="55880" y="1798092"/>
                    <a:pt x="58420" y="1663472"/>
                  </a:cubicBezTo>
                  <a:cubicBezTo>
                    <a:pt x="55880" y="1639342"/>
                    <a:pt x="53340" y="1615212"/>
                    <a:pt x="49530" y="1589812"/>
                  </a:cubicBezTo>
                  <a:cubicBezTo>
                    <a:pt x="46990" y="1424712"/>
                    <a:pt x="45720" y="1241832"/>
                    <a:pt x="45720" y="1112956"/>
                  </a:cubicBezTo>
                  <a:cubicBezTo>
                    <a:pt x="46990" y="1112252"/>
                    <a:pt x="48260" y="1111526"/>
                    <a:pt x="45720" y="1110778"/>
                  </a:cubicBezTo>
                  <a:lnTo>
                    <a:pt x="45720" y="1110309"/>
                  </a:lnTo>
                  <a:lnTo>
                    <a:pt x="48260" y="1110202"/>
                  </a:lnTo>
                  <a:lnTo>
                    <a:pt x="49530" y="1109049"/>
                  </a:lnTo>
                  <a:cubicBezTo>
                    <a:pt x="50800" y="1109071"/>
                    <a:pt x="53340" y="1109071"/>
                    <a:pt x="54610" y="1109156"/>
                  </a:cubicBezTo>
                  <a:lnTo>
                    <a:pt x="54610" y="1109391"/>
                  </a:lnTo>
                  <a:lnTo>
                    <a:pt x="54610" y="1109177"/>
                  </a:lnTo>
                  <a:cubicBezTo>
                    <a:pt x="55880" y="1109241"/>
                    <a:pt x="57150" y="1109327"/>
                    <a:pt x="57150" y="1109455"/>
                  </a:cubicBezTo>
                  <a:lnTo>
                    <a:pt x="57150" y="1103434"/>
                  </a:lnTo>
                  <a:cubicBezTo>
                    <a:pt x="58420" y="1103477"/>
                    <a:pt x="59690" y="1103520"/>
                    <a:pt x="58420" y="1103669"/>
                  </a:cubicBezTo>
                  <a:cubicBezTo>
                    <a:pt x="69850" y="1102132"/>
                    <a:pt x="57150" y="1101491"/>
                    <a:pt x="57150" y="1100509"/>
                  </a:cubicBezTo>
                  <a:lnTo>
                    <a:pt x="57150" y="1100317"/>
                  </a:lnTo>
                  <a:cubicBezTo>
                    <a:pt x="57150" y="1099976"/>
                    <a:pt x="59690" y="1099613"/>
                    <a:pt x="63500" y="1099143"/>
                  </a:cubicBezTo>
                  <a:cubicBezTo>
                    <a:pt x="50800" y="1098865"/>
                    <a:pt x="64770" y="1096004"/>
                    <a:pt x="54610" y="1094681"/>
                  </a:cubicBezTo>
                  <a:lnTo>
                    <a:pt x="54610" y="1094211"/>
                  </a:lnTo>
                  <a:cubicBezTo>
                    <a:pt x="57150" y="1094126"/>
                    <a:pt x="58420" y="1094083"/>
                    <a:pt x="59690" y="1094147"/>
                  </a:cubicBezTo>
                  <a:cubicBezTo>
                    <a:pt x="62230" y="1090560"/>
                    <a:pt x="63500" y="1086589"/>
                    <a:pt x="66040" y="1083536"/>
                  </a:cubicBezTo>
                  <a:cubicBezTo>
                    <a:pt x="53340" y="1080932"/>
                    <a:pt x="71120" y="1077238"/>
                    <a:pt x="54610" y="1075018"/>
                  </a:cubicBezTo>
                  <a:cubicBezTo>
                    <a:pt x="58420" y="1073160"/>
                    <a:pt x="64770" y="1070171"/>
                    <a:pt x="58420" y="1067588"/>
                  </a:cubicBezTo>
                  <a:lnTo>
                    <a:pt x="60960" y="1067844"/>
                  </a:lnTo>
                  <a:cubicBezTo>
                    <a:pt x="59690" y="1064919"/>
                    <a:pt x="59690" y="1061290"/>
                    <a:pt x="48260" y="1059283"/>
                  </a:cubicBezTo>
                  <a:cubicBezTo>
                    <a:pt x="64770" y="1058429"/>
                    <a:pt x="60960" y="1057169"/>
                    <a:pt x="66040" y="1055910"/>
                  </a:cubicBezTo>
                  <a:cubicBezTo>
                    <a:pt x="58420" y="1053967"/>
                    <a:pt x="60960" y="1050039"/>
                    <a:pt x="53340" y="1047071"/>
                  </a:cubicBezTo>
                  <a:cubicBezTo>
                    <a:pt x="60960" y="1046623"/>
                    <a:pt x="50800" y="1044616"/>
                    <a:pt x="60960" y="1044466"/>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69994" y="58420"/>
                    <a:pt x="1269445" y="72390"/>
                    <a:pt x="1492831" y="63500"/>
                  </a:cubicBezTo>
                  <a:lnTo>
                    <a:pt x="1506128" y="66040"/>
                  </a:lnTo>
                  <a:lnTo>
                    <a:pt x="1647074" y="62230"/>
                  </a:lnTo>
                  <a:cubicBezTo>
                    <a:pt x="1644415" y="64770"/>
                    <a:pt x="1639096" y="69850"/>
                    <a:pt x="1596546" y="69850"/>
                  </a:cubicBezTo>
                  <a:cubicBezTo>
                    <a:pt x="3314491" y="73660"/>
                    <a:pt x="5085622" y="55880"/>
                    <a:pt x="6848775" y="58420"/>
                  </a:cubicBezTo>
                  <a:lnTo>
                    <a:pt x="6782292" y="62230"/>
                  </a:lnTo>
                  <a:lnTo>
                    <a:pt x="7125348" y="55880"/>
                  </a:lnTo>
                  <a:cubicBezTo>
                    <a:pt x="7122690" y="57150"/>
                    <a:pt x="7106733" y="58420"/>
                    <a:pt x="7090777" y="59690"/>
                  </a:cubicBezTo>
                  <a:cubicBezTo>
                    <a:pt x="7529571" y="66040"/>
                    <a:pt x="7984321" y="55880"/>
                    <a:pt x="8409818" y="57150"/>
                  </a:cubicBezTo>
                  <a:cubicBezTo>
                    <a:pt x="8407159" y="58420"/>
                    <a:pt x="8343334" y="62230"/>
                    <a:pt x="8401840" y="64770"/>
                  </a:cubicBezTo>
                  <a:cubicBezTo>
                    <a:pt x="8718303" y="54610"/>
                    <a:pt x="8909777" y="77470"/>
                    <a:pt x="9066679" y="57150"/>
                  </a:cubicBezTo>
                  <a:cubicBezTo>
                    <a:pt x="9082635" y="58420"/>
                    <a:pt x="9090613" y="62230"/>
                    <a:pt x="9058701" y="64770"/>
                  </a:cubicBezTo>
                  <a:cubicBezTo>
                    <a:pt x="9938948" y="58420"/>
                    <a:pt x="10409756" y="58420"/>
                    <a:pt x="10832666" y="62230"/>
                  </a:cubicBezTo>
                  <a:cubicBezTo>
                    <a:pt x="10880925" y="59690"/>
                    <a:pt x="10931725" y="58420"/>
                    <a:pt x="10982525" y="55880"/>
                  </a:cubicBezTo>
                  <a:lnTo>
                    <a:pt x="10982525" y="20320"/>
                  </a:lnTo>
                  <a:cubicBezTo>
                    <a:pt x="10704396" y="19050"/>
                    <a:pt x="10424996" y="19050"/>
                    <a:pt x="10145596" y="17780"/>
                  </a:cubicBezTo>
                  <a:cubicBezTo>
                    <a:pt x="8423115" y="12700"/>
                    <a:pt x="6790270" y="0"/>
                    <a:pt x="4973929" y="24130"/>
                  </a:cubicBezTo>
                  <a:cubicBezTo>
                    <a:pt x="4976589" y="22860"/>
                    <a:pt x="4960633" y="21590"/>
                    <a:pt x="5008501" y="20320"/>
                  </a:cubicBezTo>
                  <a:cubicBezTo>
                    <a:pt x="4484608" y="24130"/>
                    <a:pt x="4008583" y="17780"/>
                    <a:pt x="3513943" y="21590"/>
                  </a:cubicBezTo>
                  <a:lnTo>
                    <a:pt x="3516602" y="20320"/>
                  </a:lnTo>
                  <a:cubicBezTo>
                    <a:pt x="2298617" y="34290"/>
                    <a:pt x="1002030" y="17780"/>
                    <a:pt x="438150" y="33020"/>
                  </a:cubicBezTo>
                  <a:lnTo>
                    <a:pt x="19050" y="33020"/>
                  </a:lnTo>
                  <a:lnTo>
                    <a:pt x="19050" y="78740"/>
                  </a:lnTo>
                  <a:cubicBezTo>
                    <a:pt x="19050" y="213360"/>
                    <a:pt x="20320" y="350520"/>
                    <a:pt x="20320" y="488950"/>
                  </a:cubicBezTo>
                  <a:cubicBezTo>
                    <a:pt x="7620" y="951230"/>
                    <a:pt x="11430" y="1047861"/>
                    <a:pt x="20320" y="1055590"/>
                  </a:cubicBezTo>
                  <a:cubicBezTo>
                    <a:pt x="26670" y="1065133"/>
                    <a:pt x="8890" y="1074377"/>
                    <a:pt x="13970" y="1083899"/>
                  </a:cubicBezTo>
                  <a:cubicBezTo>
                    <a:pt x="7620" y="1091179"/>
                    <a:pt x="21590" y="1098737"/>
                    <a:pt x="25400" y="1106231"/>
                  </a:cubicBezTo>
                  <a:cubicBezTo>
                    <a:pt x="20320" y="1109028"/>
                    <a:pt x="13970" y="1111910"/>
                    <a:pt x="15240" y="1168172"/>
                  </a:cubicBezTo>
                  <a:lnTo>
                    <a:pt x="19050" y="1155472"/>
                  </a:lnTo>
                  <a:cubicBezTo>
                    <a:pt x="13970" y="1205002"/>
                    <a:pt x="15240" y="1259612"/>
                    <a:pt x="19050" y="1311682"/>
                  </a:cubicBezTo>
                  <a:cubicBezTo>
                    <a:pt x="17780" y="1372642"/>
                    <a:pt x="17780" y="1434872"/>
                    <a:pt x="19050" y="1497102"/>
                  </a:cubicBezTo>
                  <a:cubicBezTo>
                    <a:pt x="19050" y="1498372"/>
                    <a:pt x="19050" y="1500912"/>
                    <a:pt x="17780" y="1502182"/>
                  </a:cubicBezTo>
                  <a:lnTo>
                    <a:pt x="16510" y="1489482"/>
                  </a:lnTo>
                  <a:cubicBezTo>
                    <a:pt x="12700" y="1513612"/>
                    <a:pt x="15240" y="1541552"/>
                    <a:pt x="19050" y="1569492"/>
                  </a:cubicBezTo>
                  <a:cubicBezTo>
                    <a:pt x="19050" y="1593622"/>
                    <a:pt x="20320" y="1616482"/>
                    <a:pt x="20320" y="1640612"/>
                  </a:cubicBezTo>
                  <a:lnTo>
                    <a:pt x="24130" y="1836192"/>
                  </a:lnTo>
                  <a:cubicBezTo>
                    <a:pt x="21590" y="1885722"/>
                    <a:pt x="34290" y="2008912"/>
                    <a:pt x="15240" y="2012722"/>
                  </a:cubicBezTo>
                  <a:cubicBezTo>
                    <a:pt x="15240" y="1969542"/>
                    <a:pt x="6350" y="2080032"/>
                    <a:pt x="1270" y="1983512"/>
                  </a:cubicBezTo>
                  <a:cubicBezTo>
                    <a:pt x="0" y="1994942"/>
                    <a:pt x="0" y="2022882"/>
                    <a:pt x="0" y="2052092"/>
                  </a:cubicBezTo>
                  <a:cubicBezTo>
                    <a:pt x="0" y="2060982"/>
                    <a:pt x="1270" y="2069872"/>
                    <a:pt x="1270" y="2077492"/>
                  </a:cubicBezTo>
                  <a:cubicBezTo>
                    <a:pt x="2540" y="2095272"/>
                    <a:pt x="5080" y="2107972"/>
                    <a:pt x="7620" y="2104162"/>
                  </a:cubicBezTo>
                  <a:cubicBezTo>
                    <a:pt x="17780" y="2114322"/>
                    <a:pt x="25400" y="2158772"/>
                    <a:pt x="33020" y="2097812"/>
                  </a:cubicBezTo>
                  <a:lnTo>
                    <a:pt x="60960" y="2097812"/>
                  </a:lnTo>
                  <a:cubicBezTo>
                    <a:pt x="91440" y="2097812"/>
                    <a:pt x="121920" y="2097812"/>
                    <a:pt x="152400" y="2099082"/>
                  </a:cubicBezTo>
                  <a:cubicBezTo>
                    <a:pt x="194310" y="2100352"/>
                    <a:pt x="234950" y="2101622"/>
                    <a:pt x="273050" y="2102892"/>
                  </a:cubicBezTo>
                  <a:cubicBezTo>
                    <a:pt x="991870" y="2129562"/>
                    <a:pt x="2410310" y="2113052"/>
                    <a:pt x="3915505" y="2096542"/>
                  </a:cubicBezTo>
                  <a:cubicBezTo>
                    <a:pt x="5191997" y="2105432"/>
                    <a:pt x="6468488" y="2085112"/>
                    <a:pt x="7710407" y="2097812"/>
                  </a:cubicBezTo>
                  <a:cubicBezTo>
                    <a:pt x="7024293" y="2100352"/>
                    <a:pt x="6346157" y="2105432"/>
                    <a:pt x="5638768" y="2109242"/>
                  </a:cubicBezTo>
                  <a:cubicBezTo>
                    <a:pt x="5654725" y="2107972"/>
                    <a:pt x="5662702" y="2106702"/>
                    <a:pt x="5678659" y="2105432"/>
                  </a:cubicBezTo>
                  <a:cubicBezTo>
                    <a:pt x="5625472" y="2107972"/>
                    <a:pt x="5566966" y="2111782"/>
                    <a:pt x="5505800" y="2110512"/>
                  </a:cubicBezTo>
                  <a:cubicBezTo>
                    <a:pt x="5489844" y="2109242"/>
                    <a:pt x="5521757" y="2107972"/>
                    <a:pt x="5543032" y="2106702"/>
                  </a:cubicBezTo>
                  <a:cubicBezTo>
                    <a:pt x="5309008" y="2096542"/>
                    <a:pt x="4859577" y="2113052"/>
                    <a:pt x="4713312" y="2105432"/>
                  </a:cubicBezTo>
                  <a:cubicBezTo>
                    <a:pt x="4646828" y="2106702"/>
                    <a:pt x="4617576" y="2110512"/>
                    <a:pt x="4654806" y="2114322"/>
                  </a:cubicBezTo>
                  <a:cubicBezTo>
                    <a:pt x="3793175" y="2116862"/>
                    <a:pt x="2870378" y="2119402"/>
                    <a:pt x="1990131" y="2127022"/>
                  </a:cubicBezTo>
                  <a:cubicBezTo>
                    <a:pt x="1947581" y="2125752"/>
                    <a:pt x="1939603" y="2123212"/>
                    <a:pt x="1952900" y="2119402"/>
                  </a:cubicBezTo>
                  <a:cubicBezTo>
                    <a:pt x="1202962" y="2135912"/>
                    <a:pt x="735330" y="2129562"/>
                    <a:pt x="368300" y="2127022"/>
                  </a:cubicBezTo>
                  <a:cubicBezTo>
                    <a:pt x="354330" y="2130832"/>
                    <a:pt x="405130" y="2132102"/>
                    <a:pt x="369570" y="2135912"/>
                  </a:cubicBezTo>
                  <a:cubicBezTo>
                    <a:pt x="487680" y="2140992"/>
                    <a:pt x="585470" y="2125752"/>
                    <a:pt x="692150" y="2133372"/>
                  </a:cubicBezTo>
                  <a:lnTo>
                    <a:pt x="678180" y="2137182"/>
                  </a:lnTo>
                  <a:cubicBezTo>
                    <a:pt x="755650" y="2139722"/>
                    <a:pt x="693420" y="2127022"/>
                    <a:pt x="774700" y="2132102"/>
                  </a:cubicBezTo>
                  <a:cubicBezTo>
                    <a:pt x="806450" y="2135912"/>
                    <a:pt x="767080" y="2137182"/>
                    <a:pt x="781050" y="2138452"/>
                  </a:cubicBezTo>
                  <a:cubicBezTo>
                    <a:pt x="946150" y="2137182"/>
                    <a:pt x="1218918" y="2140992"/>
                    <a:pt x="1546019" y="2130832"/>
                  </a:cubicBezTo>
                  <a:cubicBezTo>
                    <a:pt x="1625799" y="2139722"/>
                    <a:pt x="1918329" y="2130832"/>
                    <a:pt x="2045978" y="2139722"/>
                  </a:cubicBezTo>
                  <a:cubicBezTo>
                    <a:pt x="2136396" y="2135912"/>
                    <a:pt x="2224155" y="2137182"/>
                    <a:pt x="2258726" y="2130832"/>
                  </a:cubicBezTo>
                  <a:cubicBezTo>
                    <a:pt x="3471393" y="2135912"/>
                    <a:pt x="4710653" y="2127022"/>
                    <a:pt x="5952572" y="2127022"/>
                  </a:cubicBezTo>
                  <a:cubicBezTo>
                    <a:pt x="6534971" y="2109242"/>
                    <a:pt x="7229064" y="2130832"/>
                    <a:pt x="7920496" y="2124482"/>
                  </a:cubicBezTo>
                  <a:cubicBezTo>
                    <a:pt x="7925815" y="2124482"/>
                    <a:pt x="7923156" y="2125752"/>
                    <a:pt x="7920496" y="2125752"/>
                  </a:cubicBezTo>
                  <a:cubicBezTo>
                    <a:pt x="8146542" y="2121942"/>
                    <a:pt x="8473643" y="2119402"/>
                    <a:pt x="8742237" y="2121942"/>
                  </a:cubicBezTo>
                  <a:lnTo>
                    <a:pt x="8970942" y="2114322"/>
                  </a:lnTo>
                  <a:cubicBezTo>
                    <a:pt x="9484198" y="2119402"/>
                    <a:pt x="10002773" y="2121942"/>
                    <a:pt x="10257356" y="2121942"/>
                  </a:cubicBezTo>
                  <a:lnTo>
                    <a:pt x="10896166" y="2121942"/>
                  </a:lnTo>
                  <a:cubicBezTo>
                    <a:pt x="10892356" y="2123212"/>
                    <a:pt x="10880925" y="2124482"/>
                    <a:pt x="10856795" y="2125752"/>
                  </a:cubicBezTo>
                  <a:cubicBezTo>
                    <a:pt x="10875845" y="2127022"/>
                    <a:pt x="10948235" y="2127022"/>
                    <a:pt x="10983795" y="2123212"/>
                  </a:cubicBezTo>
                  <a:cubicBezTo>
                    <a:pt x="10988875" y="2123212"/>
                    <a:pt x="10993956" y="2121942"/>
                    <a:pt x="10997766" y="2121942"/>
                  </a:cubicBezTo>
                  <a:lnTo>
                    <a:pt x="11023166" y="2121942"/>
                  </a:lnTo>
                  <a:lnTo>
                    <a:pt x="11023166" y="2106702"/>
                  </a:lnTo>
                  <a:cubicBezTo>
                    <a:pt x="11030785" y="2102892"/>
                    <a:pt x="11016816" y="2104162"/>
                    <a:pt x="11023166" y="2096542"/>
                  </a:cubicBezTo>
                  <a:lnTo>
                    <a:pt x="11023166" y="1790472"/>
                  </a:lnTo>
                  <a:cubicBezTo>
                    <a:pt x="11028245" y="1809522"/>
                    <a:pt x="11020625" y="1873022"/>
                    <a:pt x="11029516" y="1864132"/>
                  </a:cubicBezTo>
                  <a:cubicBezTo>
                    <a:pt x="11033325" y="1819682"/>
                    <a:pt x="11026975" y="1800632"/>
                    <a:pt x="11023166" y="1790472"/>
                  </a:cubicBezTo>
                  <a:cubicBezTo>
                    <a:pt x="11023166" y="1608862"/>
                    <a:pt x="11024435" y="1425982"/>
                    <a:pt x="11024435" y="1244372"/>
                  </a:cubicBezTo>
                  <a:cubicBezTo>
                    <a:pt x="11025706" y="1128802"/>
                    <a:pt x="11025706" y="1112209"/>
                    <a:pt x="11026975" y="1110309"/>
                  </a:cubicBezTo>
                  <a:cubicBezTo>
                    <a:pt x="11033325" y="1183412"/>
                    <a:pt x="11028245" y="1471702"/>
                    <a:pt x="11026975" y="1754912"/>
                  </a:cubicBezTo>
                  <a:cubicBezTo>
                    <a:pt x="11030785" y="1768882"/>
                    <a:pt x="11032056" y="1718082"/>
                    <a:pt x="11035866" y="1753642"/>
                  </a:cubicBezTo>
                  <a:cubicBezTo>
                    <a:pt x="11040945" y="1635532"/>
                    <a:pt x="11025706" y="1537742"/>
                    <a:pt x="11033325" y="1431062"/>
                  </a:cubicBezTo>
                  <a:lnTo>
                    <a:pt x="11037135" y="1445032"/>
                  </a:lnTo>
                  <a:cubicBezTo>
                    <a:pt x="11039675" y="1367562"/>
                    <a:pt x="11026975" y="1429792"/>
                    <a:pt x="11032056" y="1348512"/>
                  </a:cubicBezTo>
                  <a:cubicBezTo>
                    <a:pt x="11037135" y="1319302"/>
                    <a:pt x="11038406" y="1359942"/>
                    <a:pt x="11039675" y="1344702"/>
                  </a:cubicBezTo>
                  <a:close/>
                  <a:moveTo>
                    <a:pt x="10567235" y="2095272"/>
                  </a:moveTo>
                  <a:lnTo>
                    <a:pt x="10595175" y="2095272"/>
                  </a:lnTo>
                  <a:cubicBezTo>
                    <a:pt x="10588825" y="2094002"/>
                    <a:pt x="10579935" y="2094002"/>
                    <a:pt x="10567235" y="2095272"/>
                  </a:cubicBezTo>
                  <a:close/>
                </a:path>
              </a:pathLst>
            </a:custGeom>
            <a:solidFill>
              <a:srgbClr val="28568D"/>
            </a:solidFill>
          </p:spPr>
        </p:sp>
      </p:grpSp>
      <p:grpSp>
        <p:nvGrpSpPr>
          <p:cNvPr name="Group 15" id="15"/>
          <p:cNvGrpSpPr/>
          <p:nvPr/>
        </p:nvGrpSpPr>
        <p:grpSpPr>
          <a:xfrm rot="0">
            <a:off x="8409955" y="5910103"/>
            <a:ext cx="7110126" cy="2052756"/>
            <a:chOff x="0" y="0"/>
            <a:chExt cx="11046025" cy="3189086"/>
          </a:xfrm>
        </p:grpSpPr>
        <p:sp>
          <p:nvSpPr>
            <p:cNvPr name="Freeform 16" id="16"/>
            <p:cNvSpPr/>
            <p:nvPr/>
          </p:nvSpPr>
          <p:spPr>
            <a:xfrm>
              <a:off x="1270" y="-10160"/>
              <a:ext cx="11042216" cy="3213216"/>
            </a:xfrm>
            <a:custGeom>
              <a:avLst/>
              <a:gdLst/>
              <a:ahLst/>
              <a:cxnLst/>
              <a:rect r="r" b="b" t="t" l="l"/>
              <a:pathLst>
                <a:path h="3213216" w="11042216">
                  <a:moveTo>
                    <a:pt x="11039675" y="2399146"/>
                  </a:moveTo>
                  <a:cubicBezTo>
                    <a:pt x="11038406" y="2234046"/>
                    <a:pt x="11042216" y="2140241"/>
                    <a:pt x="11032056" y="2099244"/>
                  </a:cubicBezTo>
                  <a:cubicBezTo>
                    <a:pt x="11040946" y="2089244"/>
                    <a:pt x="11032056" y="2052579"/>
                    <a:pt x="11040946" y="2036580"/>
                  </a:cubicBezTo>
                  <a:cubicBezTo>
                    <a:pt x="11037135" y="2025247"/>
                    <a:pt x="11038406" y="2013915"/>
                    <a:pt x="11032056" y="2009915"/>
                  </a:cubicBezTo>
                  <a:lnTo>
                    <a:pt x="11032056" y="1998916"/>
                  </a:lnTo>
                  <a:cubicBezTo>
                    <a:pt x="11034596" y="1880255"/>
                    <a:pt x="11035866" y="1765595"/>
                    <a:pt x="11029516" y="1646601"/>
                  </a:cubicBezTo>
                  <a:cubicBezTo>
                    <a:pt x="11029516" y="1613270"/>
                    <a:pt x="11028246" y="1580272"/>
                    <a:pt x="11028246" y="1546940"/>
                  </a:cubicBezTo>
                  <a:cubicBezTo>
                    <a:pt x="11025706" y="1538274"/>
                    <a:pt x="11024435" y="1529274"/>
                    <a:pt x="11023166" y="1519942"/>
                  </a:cubicBezTo>
                  <a:cubicBezTo>
                    <a:pt x="11021896" y="1478610"/>
                    <a:pt x="11024435" y="1438946"/>
                    <a:pt x="11024435" y="1399615"/>
                  </a:cubicBezTo>
                  <a:cubicBezTo>
                    <a:pt x="11026975" y="1366950"/>
                    <a:pt x="11028246" y="1333285"/>
                    <a:pt x="11025706" y="1299953"/>
                  </a:cubicBezTo>
                  <a:cubicBezTo>
                    <a:pt x="11025706" y="1299287"/>
                    <a:pt x="11026975" y="1299620"/>
                    <a:pt x="11026975" y="1299953"/>
                  </a:cubicBezTo>
                  <a:cubicBezTo>
                    <a:pt x="11023166" y="1271622"/>
                    <a:pt x="11020625" y="1230624"/>
                    <a:pt x="11023166" y="1196959"/>
                  </a:cubicBezTo>
                  <a:lnTo>
                    <a:pt x="11018085" y="1177627"/>
                  </a:lnTo>
                  <a:lnTo>
                    <a:pt x="11018085" y="1123296"/>
                  </a:lnTo>
                  <a:cubicBezTo>
                    <a:pt x="11020625" y="1073632"/>
                    <a:pt x="11023166" y="974090"/>
                    <a:pt x="11023166" y="783590"/>
                  </a:cubicBezTo>
                  <a:cubicBezTo>
                    <a:pt x="11023166" y="548640"/>
                    <a:pt x="11023166" y="311150"/>
                    <a:pt x="11024435" y="74930"/>
                  </a:cubicBezTo>
                  <a:lnTo>
                    <a:pt x="11024435" y="17780"/>
                  </a:lnTo>
                  <a:lnTo>
                    <a:pt x="10983796" y="17780"/>
                  </a:lnTo>
                  <a:lnTo>
                    <a:pt x="10983796" y="52070"/>
                  </a:lnTo>
                  <a:lnTo>
                    <a:pt x="10990146" y="52070"/>
                  </a:lnTo>
                  <a:lnTo>
                    <a:pt x="10990146" y="74930"/>
                  </a:lnTo>
                  <a:cubicBezTo>
                    <a:pt x="10990146" y="100330"/>
                    <a:pt x="10991416" y="127000"/>
                    <a:pt x="10991416" y="153670"/>
                  </a:cubicBezTo>
                  <a:cubicBezTo>
                    <a:pt x="10991416" y="191770"/>
                    <a:pt x="10991416" y="231140"/>
                    <a:pt x="10992685" y="270510"/>
                  </a:cubicBezTo>
                  <a:lnTo>
                    <a:pt x="10992685" y="508000"/>
                  </a:lnTo>
                  <a:cubicBezTo>
                    <a:pt x="10992685" y="661670"/>
                    <a:pt x="10993956" y="815340"/>
                    <a:pt x="10999035" y="965200"/>
                  </a:cubicBezTo>
                  <a:lnTo>
                    <a:pt x="10993956" y="955040"/>
                  </a:lnTo>
                  <a:cubicBezTo>
                    <a:pt x="10996496" y="993140"/>
                    <a:pt x="10996496" y="1033780"/>
                    <a:pt x="10997766" y="1050300"/>
                  </a:cubicBezTo>
                  <a:cubicBezTo>
                    <a:pt x="10997766" y="1056300"/>
                    <a:pt x="10999035" y="1062300"/>
                    <a:pt x="10999035" y="1068633"/>
                  </a:cubicBezTo>
                  <a:cubicBezTo>
                    <a:pt x="11000306" y="1106631"/>
                    <a:pt x="10995225" y="1146295"/>
                    <a:pt x="10999035" y="1184293"/>
                  </a:cubicBezTo>
                  <a:lnTo>
                    <a:pt x="10996496" y="1180627"/>
                  </a:lnTo>
                  <a:cubicBezTo>
                    <a:pt x="10995225" y="1234290"/>
                    <a:pt x="10996496" y="1286288"/>
                    <a:pt x="10997766" y="1337618"/>
                  </a:cubicBezTo>
                  <a:cubicBezTo>
                    <a:pt x="10997766" y="1361950"/>
                    <a:pt x="10996496" y="1386282"/>
                    <a:pt x="10997766" y="1410614"/>
                  </a:cubicBezTo>
                  <a:cubicBezTo>
                    <a:pt x="10996496" y="1464278"/>
                    <a:pt x="11000306" y="1500276"/>
                    <a:pt x="11000306" y="1554273"/>
                  </a:cubicBezTo>
                  <a:lnTo>
                    <a:pt x="10995225" y="1555606"/>
                  </a:lnTo>
                  <a:cubicBezTo>
                    <a:pt x="11013006" y="1646268"/>
                    <a:pt x="10979985" y="1745929"/>
                    <a:pt x="10999035" y="1840258"/>
                  </a:cubicBezTo>
                  <a:lnTo>
                    <a:pt x="10992685" y="1833591"/>
                  </a:lnTo>
                  <a:cubicBezTo>
                    <a:pt x="11002846" y="1848257"/>
                    <a:pt x="10988875" y="1890588"/>
                    <a:pt x="11005385" y="1885255"/>
                  </a:cubicBezTo>
                  <a:lnTo>
                    <a:pt x="11000306" y="1901921"/>
                  </a:lnTo>
                  <a:cubicBezTo>
                    <a:pt x="11021896" y="1965917"/>
                    <a:pt x="10990146" y="2018581"/>
                    <a:pt x="11004116" y="2097244"/>
                  </a:cubicBezTo>
                  <a:lnTo>
                    <a:pt x="11000306" y="2092244"/>
                  </a:lnTo>
                  <a:cubicBezTo>
                    <a:pt x="11002846" y="2113243"/>
                    <a:pt x="11005385" y="2137575"/>
                    <a:pt x="11001575" y="2152907"/>
                  </a:cubicBezTo>
                  <a:cubicBezTo>
                    <a:pt x="11001575" y="2150574"/>
                    <a:pt x="11000306" y="2151574"/>
                    <a:pt x="10999035" y="2146574"/>
                  </a:cubicBezTo>
                  <a:cubicBezTo>
                    <a:pt x="10983796" y="2334376"/>
                    <a:pt x="11000306" y="2612506"/>
                    <a:pt x="11000306" y="2876666"/>
                  </a:cubicBezTo>
                  <a:lnTo>
                    <a:pt x="10992685" y="2846186"/>
                  </a:lnTo>
                  <a:cubicBezTo>
                    <a:pt x="10995225" y="2884286"/>
                    <a:pt x="10996496" y="2933816"/>
                    <a:pt x="10996496" y="2987156"/>
                  </a:cubicBezTo>
                  <a:lnTo>
                    <a:pt x="10996496" y="3148446"/>
                  </a:lnTo>
                  <a:cubicBezTo>
                    <a:pt x="10992685" y="3148446"/>
                    <a:pt x="10990146" y="3147176"/>
                    <a:pt x="10985066" y="3147176"/>
                  </a:cubicBezTo>
                  <a:lnTo>
                    <a:pt x="10982525" y="3148446"/>
                  </a:lnTo>
                  <a:lnTo>
                    <a:pt x="10971096" y="3153526"/>
                  </a:lnTo>
                  <a:lnTo>
                    <a:pt x="10963475" y="3153526"/>
                  </a:lnTo>
                  <a:cubicBezTo>
                    <a:pt x="10943156" y="3148446"/>
                    <a:pt x="10946966" y="3150986"/>
                    <a:pt x="10938075" y="3145906"/>
                  </a:cubicBezTo>
                  <a:cubicBezTo>
                    <a:pt x="10833935" y="3144636"/>
                    <a:pt x="10819966" y="3134476"/>
                    <a:pt x="10746306" y="3129396"/>
                  </a:cubicBezTo>
                  <a:cubicBezTo>
                    <a:pt x="10746306" y="3129396"/>
                    <a:pt x="10747575" y="3129396"/>
                    <a:pt x="10746306" y="3130666"/>
                  </a:cubicBezTo>
                  <a:cubicBezTo>
                    <a:pt x="10695506" y="3139556"/>
                    <a:pt x="10625656" y="3134476"/>
                    <a:pt x="10585016" y="3133206"/>
                  </a:cubicBezTo>
                  <a:lnTo>
                    <a:pt x="10568506" y="3129396"/>
                  </a:lnTo>
                  <a:cubicBezTo>
                    <a:pt x="10544375" y="3120506"/>
                    <a:pt x="10450396" y="3145906"/>
                    <a:pt x="10482146" y="3131936"/>
                  </a:cubicBezTo>
                  <a:cubicBezTo>
                    <a:pt x="10271325" y="3135746"/>
                    <a:pt x="10030025" y="3135746"/>
                    <a:pt x="9553341" y="3135746"/>
                  </a:cubicBezTo>
                  <a:cubicBezTo>
                    <a:pt x="9484198" y="3142096"/>
                    <a:pt x="9175712" y="3135746"/>
                    <a:pt x="9284746" y="3145906"/>
                  </a:cubicBezTo>
                  <a:cubicBezTo>
                    <a:pt x="9162416" y="3133206"/>
                    <a:pt x="8795425" y="3130666"/>
                    <a:pt x="8659797" y="3130666"/>
                  </a:cubicBezTo>
                  <a:cubicBezTo>
                    <a:pt x="8665117" y="3129396"/>
                    <a:pt x="8670435" y="3128126"/>
                    <a:pt x="8691710" y="3128126"/>
                  </a:cubicBezTo>
                  <a:cubicBezTo>
                    <a:pt x="8428433" y="3111616"/>
                    <a:pt x="8377906" y="3143366"/>
                    <a:pt x="8130586" y="3123046"/>
                  </a:cubicBezTo>
                  <a:cubicBezTo>
                    <a:pt x="8090695" y="3137016"/>
                    <a:pt x="7681154" y="3119236"/>
                    <a:pt x="7540208" y="3134476"/>
                  </a:cubicBezTo>
                  <a:cubicBezTo>
                    <a:pt x="7510955" y="3131936"/>
                    <a:pt x="7500318" y="3128126"/>
                    <a:pt x="7510955" y="3126856"/>
                  </a:cubicBezTo>
                  <a:cubicBezTo>
                    <a:pt x="7064184" y="3124316"/>
                    <a:pt x="6572202" y="3123046"/>
                    <a:pt x="6197233" y="3120506"/>
                  </a:cubicBezTo>
                  <a:cubicBezTo>
                    <a:pt x="5875451" y="3133206"/>
                    <a:pt x="5418042" y="3115426"/>
                    <a:pt x="5138809" y="3131936"/>
                  </a:cubicBezTo>
                  <a:cubicBezTo>
                    <a:pt x="4910105" y="3128126"/>
                    <a:pt x="4537795" y="3121776"/>
                    <a:pt x="4218672" y="3128126"/>
                  </a:cubicBezTo>
                  <a:lnTo>
                    <a:pt x="4250584" y="3125586"/>
                  </a:lnTo>
                  <a:cubicBezTo>
                    <a:pt x="3888912" y="3126856"/>
                    <a:pt x="3436821" y="3126856"/>
                    <a:pt x="3189501" y="3138286"/>
                  </a:cubicBezTo>
                  <a:cubicBezTo>
                    <a:pt x="3083127" y="3121776"/>
                    <a:pt x="2926225" y="3125586"/>
                    <a:pt x="2769323" y="3120506"/>
                  </a:cubicBezTo>
                  <a:cubicBezTo>
                    <a:pt x="2527321" y="3128126"/>
                    <a:pt x="2040659" y="3125586"/>
                    <a:pt x="1671008" y="3133206"/>
                  </a:cubicBezTo>
                  <a:cubicBezTo>
                    <a:pt x="1615162" y="3125586"/>
                    <a:pt x="1367842" y="3137016"/>
                    <a:pt x="1349226" y="3125586"/>
                  </a:cubicBezTo>
                  <a:cubicBezTo>
                    <a:pt x="1004570" y="3133206"/>
                    <a:pt x="814070" y="3137016"/>
                    <a:pt x="617220" y="3138286"/>
                  </a:cubicBezTo>
                  <a:lnTo>
                    <a:pt x="318770" y="3138286"/>
                  </a:lnTo>
                  <a:lnTo>
                    <a:pt x="168910" y="3137016"/>
                  </a:lnTo>
                  <a:lnTo>
                    <a:pt x="93980" y="3135746"/>
                  </a:lnTo>
                  <a:lnTo>
                    <a:pt x="58420" y="3135746"/>
                  </a:lnTo>
                  <a:lnTo>
                    <a:pt x="45720" y="3134476"/>
                  </a:lnTo>
                  <a:lnTo>
                    <a:pt x="48260" y="3134476"/>
                  </a:lnTo>
                  <a:cubicBezTo>
                    <a:pt x="52070" y="2992236"/>
                    <a:pt x="55880" y="2852536"/>
                    <a:pt x="58420" y="2717916"/>
                  </a:cubicBezTo>
                  <a:cubicBezTo>
                    <a:pt x="55880" y="2693786"/>
                    <a:pt x="53340" y="2669656"/>
                    <a:pt x="49530" y="2644256"/>
                  </a:cubicBezTo>
                  <a:cubicBezTo>
                    <a:pt x="46990" y="2479156"/>
                    <a:pt x="45720" y="2296276"/>
                    <a:pt x="45720" y="2153907"/>
                  </a:cubicBezTo>
                  <a:cubicBezTo>
                    <a:pt x="46990" y="2142908"/>
                    <a:pt x="48260" y="2131575"/>
                    <a:pt x="45720" y="2119909"/>
                  </a:cubicBezTo>
                  <a:lnTo>
                    <a:pt x="45720" y="2112576"/>
                  </a:lnTo>
                  <a:lnTo>
                    <a:pt x="48260" y="2110910"/>
                  </a:lnTo>
                  <a:lnTo>
                    <a:pt x="49530" y="2092911"/>
                  </a:lnTo>
                  <a:cubicBezTo>
                    <a:pt x="50800" y="2093244"/>
                    <a:pt x="53340" y="2093244"/>
                    <a:pt x="54610" y="2094577"/>
                  </a:cubicBezTo>
                  <a:lnTo>
                    <a:pt x="54610" y="2098244"/>
                  </a:lnTo>
                  <a:lnTo>
                    <a:pt x="54610" y="2094910"/>
                  </a:lnTo>
                  <a:cubicBezTo>
                    <a:pt x="55880" y="2095910"/>
                    <a:pt x="57150" y="2097244"/>
                    <a:pt x="57150" y="2099244"/>
                  </a:cubicBezTo>
                  <a:lnTo>
                    <a:pt x="57150" y="2005249"/>
                  </a:lnTo>
                  <a:cubicBezTo>
                    <a:pt x="58420" y="2005915"/>
                    <a:pt x="59690" y="2006582"/>
                    <a:pt x="58420" y="2008915"/>
                  </a:cubicBezTo>
                  <a:cubicBezTo>
                    <a:pt x="69850" y="1984916"/>
                    <a:pt x="57150" y="1974917"/>
                    <a:pt x="57150" y="1959584"/>
                  </a:cubicBezTo>
                  <a:lnTo>
                    <a:pt x="57150" y="1956585"/>
                  </a:lnTo>
                  <a:cubicBezTo>
                    <a:pt x="57150" y="1951252"/>
                    <a:pt x="59690" y="1945585"/>
                    <a:pt x="63500" y="1938252"/>
                  </a:cubicBezTo>
                  <a:cubicBezTo>
                    <a:pt x="50800" y="1933919"/>
                    <a:pt x="64770" y="1889255"/>
                    <a:pt x="54610" y="1868589"/>
                  </a:cubicBezTo>
                  <a:lnTo>
                    <a:pt x="54610" y="1861257"/>
                  </a:lnTo>
                  <a:cubicBezTo>
                    <a:pt x="57150" y="1859923"/>
                    <a:pt x="58420" y="1859257"/>
                    <a:pt x="59690" y="1860257"/>
                  </a:cubicBezTo>
                  <a:cubicBezTo>
                    <a:pt x="62230" y="1804260"/>
                    <a:pt x="63500" y="1742263"/>
                    <a:pt x="66040" y="1694599"/>
                  </a:cubicBezTo>
                  <a:cubicBezTo>
                    <a:pt x="53340" y="1653934"/>
                    <a:pt x="71120" y="1596271"/>
                    <a:pt x="54610" y="1561606"/>
                  </a:cubicBezTo>
                  <a:cubicBezTo>
                    <a:pt x="58420" y="1532608"/>
                    <a:pt x="64770" y="1485943"/>
                    <a:pt x="58420" y="1445612"/>
                  </a:cubicBezTo>
                  <a:lnTo>
                    <a:pt x="60960" y="1449612"/>
                  </a:lnTo>
                  <a:cubicBezTo>
                    <a:pt x="59690" y="1403948"/>
                    <a:pt x="59690" y="1347284"/>
                    <a:pt x="48260" y="1315953"/>
                  </a:cubicBezTo>
                  <a:cubicBezTo>
                    <a:pt x="64770" y="1302620"/>
                    <a:pt x="60960" y="1282954"/>
                    <a:pt x="66040" y="1263289"/>
                  </a:cubicBezTo>
                  <a:cubicBezTo>
                    <a:pt x="58420" y="1232957"/>
                    <a:pt x="60960" y="1171627"/>
                    <a:pt x="53340" y="1125296"/>
                  </a:cubicBezTo>
                  <a:cubicBezTo>
                    <a:pt x="60960" y="1118297"/>
                    <a:pt x="50800" y="1086965"/>
                    <a:pt x="60960" y="1084632"/>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69994" y="58420"/>
                    <a:pt x="1269445" y="72390"/>
                    <a:pt x="1492831" y="63500"/>
                  </a:cubicBezTo>
                  <a:lnTo>
                    <a:pt x="1506128" y="66040"/>
                  </a:lnTo>
                  <a:lnTo>
                    <a:pt x="1647074" y="62230"/>
                  </a:lnTo>
                  <a:cubicBezTo>
                    <a:pt x="1644415" y="64770"/>
                    <a:pt x="1639096" y="69850"/>
                    <a:pt x="1596546" y="69850"/>
                  </a:cubicBezTo>
                  <a:cubicBezTo>
                    <a:pt x="3314491" y="73660"/>
                    <a:pt x="5085622" y="55880"/>
                    <a:pt x="6848775" y="58420"/>
                  </a:cubicBezTo>
                  <a:lnTo>
                    <a:pt x="6782292" y="62230"/>
                  </a:lnTo>
                  <a:lnTo>
                    <a:pt x="7125348" y="55880"/>
                  </a:lnTo>
                  <a:cubicBezTo>
                    <a:pt x="7122690" y="57150"/>
                    <a:pt x="7106733" y="58420"/>
                    <a:pt x="7090777" y="59690"/>
                  </a:cubicBezTo>
                  <a:cubicBezTo>
                    <a:pt x="7529571" y="66040"/>
                    <a:pt x="7984321" y="55880"/>
                    <a:pt x="8409818" y="57150"/>
                  </a:cubicBezTo>
                  <a:cubicBezTo>
                    <a:pt x="8407159" y="58420"/>
                    <a:pt x="8343334" y="62230"/>
                    <a:pt x="8401840" y="64770"/>
                  </a:cubicBezTo>
                  <a:cubicBezTo>
                    <a:pt x="8718303" y="54610"/>
                    <a:pt x="8909777" y="77470"/>
                    <a:pt x="9066679" y="57150"/>
                  </a:cubicBezTo>
                  <a:cubicBezTo>
                    <a:pt x="9082635" y="58420"/>
                    <a:pt x="9090613" y="62230"/>
                    <a:pt x="9058701" y="64770"/>
                  </a:cubicBezTo>
                  <a:cubicBezTo>
                    <a:pt x="9938948" y="58420"/>
                    <a:pt x="10409756" y="58420"/>
                    <a:pt x="10832666" y="62230"/>
                  </a:cubicBezTo>
                  <a:cubicBezTo>
                    <a:pt x="10880925" y="59690"/>
                    <a:pt x="10931725" y="58420"/>
                    <a:pt x="10982525" y="55880"/>
                  </a:cubicBezTo>
                  <a:lnTo>
                    <a:pt x="10982525" y="20320"/>
                  </a:lnTo>
                  <a:cubicBezTo>
                    <a:pt x="10704396" y="19050"/>
                    <a:pt x="10424996" y="19050"/>
                    <a:pt x="10145596" y="17780"/>
                  </a:cubicBezTo>
                  <a:cubicBezTo>
                    <a:pt x="8423115" y="12700"/>
                    <a:pt x="6790270" y="0"/>
                    <a:pt x="4973929" y="24130"/>
                  </a:cubicBezTo>
                  <a:cubicBezTo>
                    <a:pt x="4976589" y="22860"/>
                    <a:pt x="4960633" y="21590"/>
                    <a:pt x="5008501" y="20320"/>
                  </a:cubicBezTo>
                  <a:cubicBezTo>
                    <a:pt x="4484608" y="24130"/>
                    <a:pt x="4008583" y="17780"/>
                    <a:pt x="3513943" y="21590"/>
                  </a:cubicBezTo>
                  <a:lnTo>
                    <a:pt x="3516602" y="20320"/>
                  </a:lnTo>
                  <a:cubicBezTo>
                    <a:pt x="2298617" y="34290"/>
                    <a:pt x="1002030" y="17780"/>
                    <a:pt x="438150" y="33020"/>
                  </a:cubicBezTo>
                  <a:lnTo>
                    <a:pt x="19050" y="33020"/>
                  </a:lnTo>
                  <a:lnTo>
                    <a:pt x="19050" y="78740"/>
                  </a:lnTo>
                  <a:cubicBezTo>
                    <a:pt x="19050" y="213360"/>
                    <a:pt x="20320" y="350520"/>
                    <a:pt x="20320" y="488950"/>
                  </a:cubicBezTo>
                  <a:cubicBezTo>
                    <a:pt x="7620" y="951230"/>
                    <a:pt x="11430" y="1137629"/>
                    <a:pt x="20320" y="1258289"/>
                  </a:cubicBezTo>
                  <a:cubicBezTo>
                    <a:pt x="26670" y="1407281"/>
                    <a:pt x="8890" y="1551607"/>
                    <a:pt x="13970" y="1700265"/>
                  </a:cubicBezTo>
                  <a:cubicBezTo>
                    <a:pt x="7620" y="1813926"/>
                    <a:pt x="21590" y="1931919"/>
                    <a:pt x="25400" y="2048913"/>
                  </a:cubicBezTo>
                  <a:cubicBezTo>
                    <a:pt x="20320" y="2092577"/>
                    <a:pt x="13970" y="2137575"/>
                    <a:pt x="15240" y="2222616"/>
                  </a:cubicBezTo>
                  <a:lnTo>
                    <a:pt x="19050" y="2209916"/>
                  </a:lnTo>
                  <a:cubicBezTo>
                    <a:pt x="13970" y="2259446"/>
                    <a:pt x="15240" y="2314056"/>
                    <a:pt x="19050" y="2366126"/>
                  </a:cubicBezTo>
                  <a:cubicBezTo>
                    <a:pt x="17780" y="2427086"/>
                    <a:pt x="17780" y="2489316"/>
                    <a:pt x="19050" y="2551546"/>
                  </a:cubicBezTo>
                  <a:cubicBezTo>
                    <a:pt x="19050" y="2552816"/>
                    <a:pt x="19050" y="2555356"/>
                    <a:pt x="17780" y="2556626"/>
                  </a:cubicBezTo>
                  <a:lnTo>
                    <a:pt x="16510" y="2543926"/>
                  </a:lnTo>
                  <a:cubicBezTo>
                    <a:pt x="12700" y="2568056"/>
                    <a:pt x="15240" y="2595996"/>
                    <a:pt x="19050" y="2623936"/>
                  </a:cubicBezTo>
                  <a:cubicBezTo>
                    <a:pt x="19050" y="2648066"/>
                    <a:pt x="20320" y="2670926"/>
                    <a:pt x="20320" y="2695056"/>
                  </a:cubicBezTo>
                  <a:lnTo>
                    <a:pt x="24130" y="2890636"/>
                  </a:lnTo>
                  <a:cubicBezTo>
                    <a:pt x="21590" y="2940166"/>
                    <a:pt x="34290" y="3063356"/>
                    <a:pt x="15240" y="3067166"/>
                  </a:cubicBezTo>
                  <a:cubicBezTo>
                    <a:pt x="15240" y="3023986"/>
                    <a:pt x="6350" y="3134476"/>
                    <a:pt x="1270" y="3037956"/>
                  </a:cubicBezTo>
                  <a:cubicBezTo>
                    <a:pt x="0" y="3049386"/>
                    <a:pt x="0" y="3077326"/>
                    <a:pt x="0" y="3106536"/>
                  </a:cubicBezTo>
                  <a:cubicBezTo>
                    <a:pt x="0" y="3115426"/>
                    <a:pt x="1270" y="3124316"/>
                    <a:pt x="1270" y="3131936"/>
                  </a:cubicBezTo>
                  <a:cubicBezTo>
                    <a:pt x="2540" y="3149716"/>
                    <a:pt x="5080" y="3162416"/>
                    <a:pt x="7620" y="3158606"/>
                  </a:cubicBezTo>
                  <a:cubicBezTo>
                    <a:pt x="17780" y="3168766"/>
                    <a:pt x="25400" y="3213216"/>
                    <a:pt x="33020" y="3152256"/>
                  </a:cubicBezTo>
                  <a:lnTo>
                    <a:pt x="60960" y="3152256"/>
                  </a:lnTo>
                  <a:cubicBezTo>
                    <a:pt x="91440" y="3152256"/>
                    <a:pt x="121920" y="3152256"/>
                    <a:pt x="152400" y="3153526"/>
                  </a:cubicBezTo>
                  <a:cubicBezTo>
                    <a:pt x="194310" y="3154796"/>
                    <a:pt x="234950" y="3156066"/>
                    <a:pt x="273050" y="3157336"/>
                  </a:cubicBezTo>
                  <a:cubicBezTo>
                    <a:pt x="991870" y="3184006"/>
                    <a:pt x="2410310" y="3167496"/>
                    <a:pt x="3915505" y="3150986"/>
                  </a:cubicBezTo>
                  <a:cubicBezTo>
                    <a:pt x="5191997" y="3159876"/>
                    <a:pt x="6468488" y="3139556"/>
                    <a:pt x="7710407" y="3152256"/>
                  </a:cubicBezTo>
                  <a:cubicBezTo>
                    <a:pt x="7024293" y="3154796"/>
                    <a:pt x="6346157" y="3159876"/>
                    <a:pt x="5638768" y="3163686"/>
                  </a:cubicBezTo>
                  <a:cubicBezTo>
                    <a:pt x="5654725" y="3162416"/>
                    <a:pt x="5662702" y="3161146"/>
                    <a:pt x="5678659" y="3159876"/>
                  </a:cubicBezTo>
                  <a:cubicBezTo>
                    <a:pt x="5625472" y="3162416"/>
                    <a:pt x="5566966" y="3166226"/>
                    <a:pt x="5505800" y="3164956"/>
                  </a:cubicBezTo>
                  <a:cubicBezTo>
                    <a:pt x="5489844" y="3163686"/>
                    <a:pt x="5521757" y="3162416"/>
                    <a:pt x="5543032" y="3161146"/>
                  </a:cubicBezTo>
                  <a:cubicBezTo>
                    <a:pt x="5309008" y="3150986"/>
                    <a:pt x="4859577" y="3167496"/>
                    <a:pt x="4713312" y="3159876"/>
                  </a:cubicBezTo>
                  <a:cubicBezTo>
                    <a:pt x="4646828" y="3161146"/>
                    <a:pt x="4617576" y="3164956"/>
                    <a:pt x="4654806" y="3168766"/>
                  </a:cubicBezTo>
                  <a:cubicBezTo>
                    <a:pt x="3793175" y="3171306"/>
                    <a:pt x="2870378" y="3173846"/>
                    <a:pt x="1990131" y="3181466"/>
                  </a:cubicBezTo>
                  <a:cubicBezTo>
                    <a:pt x="1947581" y="3180196"/>
                    <a:pt x="1939603" y="3177656"/>
                    <a:pt x="1952900" y="3173846"/>
                  </a:cubicBezTo>
                  <a:cubicBezTo>
                    <a:pt x="1202962" y="3190356"/>
                    <a:pt x="735330" y="3184006"/>
                    <a:pt x="368300" y="3181466"/>
                  </a:cubicBezTo>
                  <a:cubicBezTo>
                    <a:pt x="354330" y="3185276"/>
                    <a:pt x="405130" y="3186546"/>
                    <a:pt x="369570" y="3190356"/>
                  </a:cubicBezTo>
                  <a:cubicBezTo>
                    <a:pt x="487680" y="3195436"/>
                    <a:pt x="585470" y="3180196"/>
                    <a:pt x="692150" y="3187816"/>
                  </a:cubicBezTo>
                  <a:lnTo>
                    <a:pt x="678180" y="3191626"/>
                  </a:lnTo>
                  <a:cubicBezTo>
                    <a:pt x="755650" y="3194166"/>
                    <a:pt x="693420" y="3181466"/>
                    <a:pt x="774700" y="3186546"/>
                  </a:cubicBezTo>
                  <a:cubicBezTo>
                    <a:pt x="806450" y="3190356"/>
                    <a:pt x="767080" y="3191626"/>
                    <a:pt x="781050" y="3192896"/>
                  </a:cubicBezTo>
                  <a:cubicBezTo>
                    <a:pt x="946150" y="3191626"/>
                    <a:pt x="1218918" y="3195436"/>
                    <a:pt x="1546019" y="3185276"/>
                  </a:cubicBezTo>
                  <a:cubicBezTo>
                    <a:pt x="1625799" y="3194166"/>
                    <a:pt x="1918329" y="3185276"/>
                    <a:pt x="2045978" y="3194166"/>
                  </a:cubicBezTo>
                  <a:cubicBezTo>
                    <a:pt x="2136396" y="3190356"/>
                    <a:pt x="2224155" y="3191626"/>
                    <a:pt x="2258726" y="3185276"/>
                  </a:cubicBezTo>
                  <a:cubicBezTo>
                    <a:pt x="3471393" y="3190356"/>
                    <a:pt x="4710653" y="3181466"/>
                    <a:pt x="5952572" y="3181466"/>
                  </a:cubicBezTo>
                  <a:cubicBezTo>
                    <a:pt x="6534971" y="3163686"/>
                    <a:pt x="7229064" y="3185276"/>
                    <a:pt x="7920496" y="3178926"/>
                  </a:cubicBezTo>
                  <a:cubicBezTo>
                    <a:pt x="7925815" y="3178926"/>
                    <a:pt x="7923156" y="3180196"/>
                    <a:pt x="7920496" y="3180196"/>
                  </a:cubicBezTo>
                  <a:cubicBezTo>
                    <a:pt x="8146542" y="3176386"/>
                    <a:pt x="8473643" y="3173846"/>
                    <a:pt x="8742237" y="3176386"/>
                  </a:cubicBezTo>
                  <a:lnTo>
                    <a:pt x="8970942" y="3168766"/>
                  </a:lnTo>
                  <a:cubicBezTo>
                    <a:pt x="9484198" y="3173846"/>
                    <a:pt x="10002773" y="3176386"/>
                    <a:pt x="10257356" y="3176386"/>
                  </a:cubicBezTo>
                  <a:lnTo>
                    <a:pt x="10896166" y="3176386"/>
                  </a:lnTo>
                  <a:cubicBezTo>
                    <a:pt x="10892356" y="3177656"/>
                    <a:pt x="10880925" y="3178926"/>
                    <a:pt x="10856795" y="3180196"/>
                  </a:cubicBezTo>
                  <a:cubicBezTo>
                    <a:pt x="10875845" y="3181466"/>
                    <a:pt x="10948235" y="3181466"/>
                    <a:pt x="10983795" y="3177656"/>
                  </a:cubicBezTo>
                  <a:cubicBezTo>
                    <a:pt x="10988875" y="3177656"/>
                    <a:pt x="10993956" y="3176386"/>
                    <a:pt x="10997766" y="3176386"/>
                  </a:cubicBezTo>
                  <a:lnTo>
                    <a:pt x="11023166" y="3176386"/>
                  </a:lnTo>
                  <a:lnTo>
                    <a:pt x="11023166" y="3161146"/>
                  </a:lnTo>
                  <a:cubicBezTo>
                    <a:pt x="11030785" y="3157336"/>
                    <a:pt x="11016816" y="3158606"/>
                    <a:pt x="11023166" y="3150986"/>
                  </a:cubicBezTo>
                  <a:lnTo>
                    <a:pt x="11023166" y="2844916"/>
                  </a:lnTo>
                  <a:cubicBezTo>
                    <a:pt x="11028245" y="2863966"/>
                    <a:pt x="11020625" y="2927466"/>
                    <a:pt x="11029516" y="2918576"/>
                  </a:cubicBezTo>
                  <a:cubicBezTo>
                    <a:pt x="11033325" y="2874126"/>
                    <a:pt x="11026975" y="2855076"/>
                    <a:pt x="11023166" y="2844916"/>
                  </a:cubicBezTo>
                  <a:cubicBezTo>
                    <a:pt x="11023166" y="2663306"/>
                    <a:pt x="11024435" y="2480426"/>
                    <a:pt x="11024435" y="2298816"/>
                  </a:cubicBezTo>
                  <a:cubicBezTo>
                    <a:pt x="11025706" y="2183246"/>
                    <a:pt x="11025706" y="2142241"/>
                    <a:pt x="11026975" y="2112576"/>
                  </a:cubicBezTo>
                  <a:cubicBezTo>
                    <a:pt x="11033325" y="2237856"/>
                    <a:pt x="11028245" y="2526146"/>
                    <a:pt x="11026975" y="2809356"/>
                  </a:cubicBezTo>
                  <a:cubicBezTo>
                    <a:pt x="11030785" y="2823326"/>
                    <a:pt x="11032056" y="2772526"/>
                    <a:pt x="11035866" y="2808086"/>
                  </a:cubicBezTo>
                  <a:cubicBezTo>
                    <a:pt x="11040945" y="2689976"/>
                    <a:pt x="11025706" y="2592186"/>
                    <a:pt x="11033325" y="2485506"/>
                  </a:cubicBezTo>
                  <a:lnTo>
                    <a:pt x="11037135" y="2499476"/>
                  </a:lnTo>
                  <a:cubicBezTo>
                    <a:pt x="11039675" y="2422006"/>
                    <a:pt x="11026975" y="2484236"/>
                    <a:pt x="11032056" y="2402956"/>
                  </a:cubicBezTo>
                  <a:cubicBezTo>
                    <a:pt x="11037135" y="2373746"/>
                    <a:pt x="11038406" y="2414386"/>
                    <a:pt x="11039675" y="2399146"/>
                  </a:cubicBezTo>
                  <a:close/>
                  <a:moveTo>
                    <a:pt x="10567235" y="3149716"/>
                  </a:moveTo>
                  <a:lnTo>
                    <a:pt x="10595175" y="3149716"/>
                  </a:lnTo>
                  <a:cubicBezTo>
                    <a:pt x="10588825" y="3148446"/>
                    <a:pt x="10579935" y="3148446"/>
                    <a:pt x="10567235" y="3149716"/>
                  </a:cubicBezTo>
                  <a:close/>
                </a:path>
              </a:pathLst>
            </a:custGeom>
            <a:solidFill>
              <a:srgbClr val="28568D"/>
            </a:solidFill>
          </p:spPr>
        </p:sp>
      </p:grpSp>
      <p:grpSp>
        <p:nvGrpSpPr>
          <p:cNvPr name="Group 17" id="17"/>
          <p:cNvGrpSpPr/>
          <p:nvPr/>
        </p:nvGrpSpPr>
        <p:grpSpPr>
          <a:xfrm rot="0">
            <a:off x="3273995" y="2535640"/>
            <a:ext cx="4170408" cy="6605728"/>
            <a:chOff x="0" y="0"/>
            <a:chExt cx="5560544" cy="8807638"/>
          </a:xfrm>
        </p:grpSpPr>
        <p:sp>
          <p:nvSpPr>
            <p:cNvPr name="TextBox 18" id="18"/>
            <p:cNvSpPr txBox="true"/>
            <p:nvPr/>
          </p:nvSpPr>
          <p:spPr>
            <a:xfrm rot="0">
              <a:off x="0" y="180975"/>
              <a:ext cx="1064196" cy="8626663"/>
            </a:xfrm>
            <a:prstGeom prst="rect">
              <a:avLst/>
            </a:prstGeom>
          </p:spPr>
          <p:txBody>
            <a:bodyPr anchor="t" rtlCol="false" tIns="0" lIns="0" bIns="0" rIns="0">
              <a:spAutoFit/>
            </a:bodyPr>
            <a:lstStyle/>
            <a:p>
              <a:pPr>
                <a:lnSpc>
                  <a:spcPts val="7189"/>
                </a:lnSpc>
              </a:pPr>
              <a:r>
                <a:rPr lang="en-US" sz="7567">
                  <a:solidFill>
                    <a:srgbClr val="FFFFFF"/>
                  </a:solidFill>
                  <a:latin typeface="Montserrat Extra-Bold Bold"/>
                </a:rPr>
                <a:t>R</a:t>
              </a:r>
            </a:p>
            <a:p>
              <a:pPr>
                <a:lnSpc>
                  <a:spcPts val="7189"/>
                </a:lnSpc>
              </a:pPr>
              <a:r>
                <a:rPr lang="en-US" sz="7567">
                  <a:solidFill>
                    <a:srgbClr val="FFFFFF"/>
                  </a:solidFill>
                  <a:latin typeface="Montserrat Extra-Bold Bold"/>
                </a:rPr>
                <a:t>E</a:t>
              </a:r>
            </a:p>
            <a:p>
              <a:pPr>
                <a:lnSpc>
                  <a:spcPts val="7189"/>
                </a:lnSpc>
              </a:pPr>
              <a:r>
                <a:rPr lang="en-US" sz="7567">
                  <a:solidFill>
                    <a:srgbClr val="FFFFFF"/>
                  </a:solidFill>
                  <a:latin typeface="Montserrat Extra-Bold Bold"/>
                </a:rPr>
                <a:t>S</a:t>
              </a:r>
            </a:p>
            <a:p>
              <a:pPr>
                <a:lnSpc>
                  <a:spcPts val="7189"/>
                </a:lnSpc>
              </a:pPr>
              <a:r>
                <a:rPr lang="en-US" sz="7567">
                  <a:solidFill>
                    <a:srgbClr val="FFFFFF"/>
                  </a:solidFill>
                  <a:latin typeface="Montserrat Extra-Bold Bold"/>
                </a:rPr>
                <a:t>P</a:t>
              </a:r>
            </a:p>
            <a:p>
              <a:pPr>
                <a:lnSpc>
                  <a:spcPts val="7189"/>
                </a:lnSpc>
              </a:pPr>
              <a:r>
                <a:rPr lang="en-US" sz="7567">
                  <a:solidFill>
                    <a:srgbClr val="FFFFFF"/>
                  </a:solidFill>
                  <a:latin typeface="Montserrat Extra-Bold Bold"/>
                </a:rPr>
                <a:t>E</a:t>
              </a:r>
            </a:p>
            <a:p>
              <a:pPr>
                <a:lnSpc>
                  <a:spcPts val="7189"/>
                </a:lnSpc>
              </a:pPr>
              <a:r>
                <a:rPr lang="en-US" sz="7567">
                  <a:solidFill>
                    <a:srgbClr val="FFFFFF"/>
                  </a:solidFill>
                  <a:latin typeface="Montserrat Extra-Bold Bold"/>
                </a:rPr>
                <a:t>C</a:t>
              </a:r>
            </a:p>
            <a:p>
              <a:pPr marL="0" indent="0" lvl="0">
                <a:lnSpc>
                  <a:spcPts val="7189"/>
                </a:lnSpc>
              </a:pPr>
              <a:r>
                <a:rPr lang="en-US" sz="7567">
                  <a:solidFill>
                    <a:srgbClr val="FFFFFF"/>
                  </a:solidFill>
                  <a:latin typeface="Montserrat Extra-Bold Bold"/>
                </a:rPr>
                <a:t>T</a:t>
              </a:r>
            </a:p>
          </p:txBody>
        </p:sp>
        <p:sp>
          <p:nvSpPr>
            <p:cNvPr name="TextBox 19" id="19"/>
            <p:cNvSpPr txBox="true"/>
            <p:nvPr/>
          </p:nvSpPr>
          <p:spPr>
            <a:xfrm rot="0">
              <a:off x="1064196" y="399479"/>
              <a:ext cx="4265383"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ESPECTFUL</a:t>
              </a:r>
            </a:p>
          </p:txBody>
        </p:sp>
        <p:sp>
          <p:nvSpPr>
            <p:cNvPr name="TextBox 20" id="20"/>
            <p:cNvSpPr txBox="true"/>
            <p:nvPr/>
          </p:nvSpPr>
          <p:spPr>
            <a:xfrm rot="0">
              <a:off x="1064196" y="1612409"/>
              <a:ext cx="4265383"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QUITABLE</a:t>
              </a:r>
            </a:p>
          </p:txBody>
        </p:sp>
        <p:sp>
          <p:nvSpPr>
            <p:cNvPr name="TextBox 21" id="21"/>
            <p:cNvSpPr txBox="true"/>
            <p:nvPr/>
          </p:nvSpPr>
          <p:spPr>
            <a:xfrm rot="0">
              <a:off x="1064196" y="2874974"/>
              <a:ext cx="4265383"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AFE</a:t>
              </a:r>
            </a:p>
          </p:txBody>
        </p:sp>
        <p:sp>
          <p:nvSpPr>
            <p:cNvPr name="TextBox 22" id="22"/>
            <p:cNvSpPr txBox="true"/>
            <p:nvPr/>
          </p:nvSpPr>
          <p:spPr>
            <a:xfrm rot="0">
              <a:off x="1064196" y="4010496"/>
              <a:ext cx="4496348"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ROFESSIONAL</a:t>
              </a:r>
            </a:p>
          </p:txBody>
        </p:sp>
        <p:sp>
          <p:nvSpPr>
            <p:cNvPr name="TextBox 23" id="23"/>
            <p:cNvSpPr txBox="true"/>
            <p:nvPr/>
          </p:nvSpPr>
          <p:spPr>
            <a:xfrm rot="0">
              <a:off x="1002666" y="5267532"/>
              <a:ext cx="4496348"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THICAL</a:t>
              </a:r>
            </a:p>
          </p:txBody>
        </p:sp>
        <p:sp>
          <p:nvSpPr>
            <p:cNvPr name="TextBox 24" id="24"/>
            <p:cNvSpPr txBox="true"/>
            <p:nvPr/>
          </p:nvSpPr>
          <p:spPr>
            <a:xfrm rot="0">
              <a:off x="1064196" y="6473409"/>
              <a:ext cx="4496348"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ONDUCT</a:t>
              </a:r>
            </a:p>
          </p:txBody>
        </p:sp>
        <p:sp>
          <p:nvSpPr>
            <p:cNvPr name="TextBox 25" id="25"/>
            <p:cNvSpPr txBox="true"/>
            <p:nvPr/>
          </p:nvSpPr>
          <p:spPr>
            <a:xfrm rot="0">
              <a:off x="1002666" y="7686339"/>
              <a:ext cx="4496348" cy="786647"/>
            </a:xfrm>
            <a:prstGeom prst="rect">
              <a:avLst/>
            </a:prstGeom>
          </p:spPr>
          <p:txBody>
            <a:bodyPr anchor="t" rtlCol="false" tIns="0" lIns="0" bIns="0" rIns="0">
              <a:spAutoFit/>
            </a:bodyPr>
            <a:lstStyle/>
            <a:p>
              <a:pPr>
                <a:lnSpc>
                  <a:spcPts val="4636"/>
                </a:lnSpc>
              </a:pPr>
              <a:r>
                <a:rPr lang="en-US" sz="3896">
                  <a:solidFill>
                    <a:srgbClr val="FFFFFF"/>
                  </a:solidFill>
                  <a:latin typeface="Roboto"/>
                </a:rPr>
                <a:t>OWARDS ALL</a:t>
              </a:r>
            </a:p>
          </p:txBody>
        </p:sp>
      </p:grpSp>
      <p:sp>
        <p:nvSpPr>
          <p:cNvPr name="TextBox 26" id="26"/>
          <p:cNvSpPr txBox="true"/>
          <p:nvPr/>
        </p:nvSpPr>
        <p:spPr>
          <a:xfrm rot="0">
            <a:off x="8737743" y="2419571"/>
            <a:ext cx="8254034" cy="2876329"/>
          </a:xfrm>
          <a:prstGeom prst="rect">
            <a:avLst/>
          </a:prstGeom>
        </p:spPr>
        <p:txBody>
          <a:bodyPr anchor="t" rtlCol="false" tIns="0" lIns="0" bIns="0" rIns="0">
            <a:spAutoFit/>
          </a:bodyPr>
          <a:lstStyle/>
          <a:p>
            <a:pPr>
              <a:lnSpc>
                <a:spcPts val="2857"/>
              </a:lnSpc>
            </a:pPr>
            <a:r>
              <a:rPr lang="en-US" sz="2401">
                <a:solidFill>
                  <a:srgbClr val="28568D"/>
                </a:solidFill>
                <a:latin typeface="Radnika Next Light"/>
              </a:rPr>
              <a:t>The RESPECT Campaign encourages </a:t>
            </a:r>
            <a:r>
              <a:rPr lang="en-US" sz="2401">
                <a:solidFill>
                  <a:srgbClr val="28568D"/>
                </a:solidFill>
                <a:latin typeface="Radnika Next Light Bold"/>
              </a:rPr>
              <a:t>“professional respect”</a:t>
            </a:r>
            <a:r>
              <a:rPr lang="en-US" sz="2401">
                <a:solidFill>
                  <a:srgbClr val="28568D"/>
                </a:solidFill>
                <a:latin typeface="Radnika Next Light"/>
              </a:rPr>
              <a:t> by and towards all APSA annual meeting attendees and participants at all times. Respect stands for Respectful, Equitable, Safe, Professional, and Ethical Conduct Towards All. The APSA Sexual Harassment Survey Report and Anti-Harassment Policy (code of conduct) address the importance of facilitating a climate of respect at the annual meeting. </a:t>
            </a:r>
          </a:p>
        </p:txBody>
      </p:sp>
      <p:sp>
        <p:nvSpPr>
          <p:cNvPr name="TextBox 27" id="27"/>
          <p:cNvSpPr txBox="true"/>
          <p:nvPr/>
        </p:nvSpPr>
        <p:spPr>
          <a:xfrm rot="0">
            <a:off x="8737743" y="8696087"/>
            <a:ext cx="6454548" cy="678418"/>
          </a:xfrm>
          <a:prstGeom prst="rect">
            <a:avLst/>
          </a:prstGeom>
        </p:spPr>
        <p:txBody>
          <a:bodyPr anchor="t" rtlCol="false" tIns="0" lIns="0" bIns="0" rIns="0">
            <a:spAutoFit/>
          </a:bodyPr>
          <a:lstStyle/>
          <a:p>
            <a:pPr>
              <a:lnSpc>
                <a:spcPts val="2677"/>
              </a:lnSpc>
            </a:pPr>
            <a:r>
              <a:rPr lang="en-US" sz="2249">
                <a:solidFill>
                  <a:srgbClr val="28568D"/>
                </a:solidFill>
                <a:latin typeface="Radnika Next Light"/>
              </a:rPr>
              <a:t>To learn more about APSA RESPECT, visit our website at </a:t>
            </a:r>
            <a:r>
              <a:rPr lang="en-US" sz="2249" u="sng">
                <a:solidFill>
                  <a:srgbClr val="216EF1"/>
                </a:solidFill>
                <a:latin typeface="Radnika Next Light"/>
              </a:rPr>
              <a:t>connect.apsanet.org/respect</a:t>
            </a:r>
            <a:r>
              <a:rPr lang="en-US" sz="2249">
                <a:solidFill>
                  <a:srgbClr val="28568D"/>
                </a:solidFill>
                <a:latin typeface="Radnika Next Light"/>
              </a:rPr>
              <a:t>.</a:t>
            </a:r>
          </a:p>
        </p:txBody>
      </p:sp>
      <p:sp>
        <p:nvSpPr>
          <p:cNvPr name="TextBox 28" id="28"/>
          <p:cNvSpPr txBox="true"/>
          <p:nvPr/>
        </p:nvSpPr>
        <p:spPr>
          <a:xfrm rot="0">
            <a:off x="8737743" y="6250136"/>
            <a:ext cx="6454548" cy="1422740"/>
          </a:xfrm>
          <a:prstGeom prst="rect">
            <a:avLst/>
          </a:prstGeom>
        </p:spPr>
        <p:txBody>
          <a:bodyPr anchor="t" rtlCol="false" tIns="0" lIns="0" bIns="0" rIns="0">
            <a:spAutoFit/>
          </a:bodyPr>
          <a:lstStyle/>
          <a:p>
            <a:pPr>
              <a:lnSpc>
                <a:spcPts val="2813"/>
              </a:lnSpc>
            </a:pPr>
            <a:r>
              <a:rPr lang="en-US" sz="2364">
                <a:solidFill>
                  <a:srgbClr val="28568D"/>
                </a:solidFill>
                <a:latin typeface="Radnika Next Light"/>
              </a:rPr>
              <a:t>The presence of APSA resources like the meetings Ombuds and the </a:t>
            </a:r>
            <a:r>
              <a:rPr lang="en-US" sz="2364" u="none">
                <a:solidFill>
                  <a:srgbClr val="28568D"/>
                </a:solidFill>
                <a:latin typeface="Radnika Next Light"/>
              </a:rPr>
              <a:t>on</a:t>
            </a:r>
            <a:r>
              <a:rPr lang="en-US" sz="2364">
                <a:solidFill>
                  <a:srgbClr val="28568D"/>
                </a:solidFill>
                <a:latin typeface="Radnika Next Light"/>
              </a:rPr>
              <a:t>sit</a:t>
            </a:r>
            <a:r>
              <a:rPr lang="en-US" sz="2364" u="none">
                <a:solidFill>
                  <a:srgbClr val="28568D"/>
                </a:solidFill>
                <a:latin typeface="Radnika Next Light"/>
              </a:rPr>
              <a:t>e</a:t>
            </a:r>
            <a:r>
              <a:rPr lang="en-US" sz="2364">
                <a:solidFill>
                  <a:srgbClr val="28568D"/>
                </a:solidFill>
                <a:latin typeface="Radnika Next Light"/>
              </a:rPr>
              <a:t> Bys</a:t>
            </a:r>
            <a:r>
              <a:rPr lang="en-US" sz="2364" u="none">
                <a:solidFill>
                  <a:srgbClr val="28568D"/>
                </a:solidFill>
                <a:latin typeface="Radnika Next Light"/>
              </a:rPr>
              <a:t>ta</a:t>
            </a:r>
            <a:r>
              <a:rPr lang="en-US" sz="2364">
                <a:solidFill>
                  <a:srgbClr val="28568D"/>
                </a:solidFill>
                <a:latin typeface="Radnika Next Light"/>
              </a:rPr>
              <a:t>nder I</a:t>
            </a:r>
            <a:r>
              <a:rPr lang="en-US" sz="2364" u="none">
                <a:solidFill>
                  <a:srgbClr val="28568D"/>
                </a:solidFill>
                <a:latin typeface="Radnika Next Light"/>
              </a:rPr>
              <a:t>n</a:t>
            </a:r>
            <a:r>
              <a:rPr lang="en-US" sz="2364">
                <a:solidFill>
                  <a:srgbClr val="28568D"/>
                </a:solidFill>
                <a:latin typeface="Radnika Next Light"/>
              </a:rPr>
              <a:t>terv</a:t>
            </a:r>
            <a:r>
              <a:rPr lang="en-US" sz="2364" u="none">
                <a:solidFill>
                  <a:srgbClr val="28568D"/>
                </a:solidFill>
                <a:latin typeface="Radnika Next Light"/>
              </a:rPr>
              <a:t>e</a:t>
            </a:r>
            <a:r>
              <a:rPr lang="en-US" sz="2364">
                <a:solidFill>
                  <a:srgbClr val="28568D"/>
                </a:solidFill>
                <a:latin typeface="Radnika Next Light"/>
              </a:rPr>
              <a:t>n</a:t>
            </a:r>
            <a:r>
              <a:rPr lang="en-US" sz="2364" u="none">
                <a:solidFill>
                  <a:srgbClr val="28568D"/>
                </a:solidFill>
                <a:latin typeface="Radnika Next Light"/>
              </a:rPr>
              <a:t>t</a:t>
            </a:r>
            <a:r>
              <a:rPr lang="en-US" sz="2364">
                <a:solidFill>
                  <a:srgbClr val="28568D"/>
                </a:solidFill>
                <a:latin typeface="Radnika Next Light"/>
              </a:rPr>
              <a:t>i</a:t>
            </a:r>
            <a:r>
              <a:rPr lang="en-US" sz="2364" u="none">
                <a:solidFill>
                  <a:srgbClr val="28568D"/>
                </a:solidFill>
                <a:latin typeface="Radnika Next Light"/>
              </a:rPr>
              <a:t>o</a:t>
            </a:r>
            <a:r>
              <a:rPr lang="en-US" sz="2364">
                <a:solidFill>
                  <a:srgbClr val="28568D"/>
                </a:solidFill>
                <a:latin typeface="Radnika Next Light"/>
              </a:rPr>
              <a:t>n t</a:t>
            </a:r>
            <a:r>
              <a:rPr lang="en-US" sz="2364" u="none">
                <a:solidFill>
                  <a:srgbClr val="28568D"/>
                </a:solidFill>
                <a:latin typeface="Radnika Next Light"/>
              </a:rPr>
              <a:t>r</a:t>
            </a:r>
            <a:r>
              <a:rPr lang="en-US" sz="2364">
                <a:solidFill>
                  <a:srgbClr val="28568D"/>
                </a:solidFill>
                <a:latin typeface="Radnika Next Light"/>
              </a:rPr>
              <a:t>ainin</a:t>
            </a:r>
            <a:r>
              <a:rPr lang="en-US" sz="2364" u="none">
                <a:solidFill>
                  <a:srgbClr val="28568D"/>
                </a:solidFill>
                <a:latin typeface="Radnika Next Light"/>
              </a:rPr>
              <a:t>g</a:t>
            </a:r>
            <a:r>
              <a:rPr lang="en-US" sz="2364">
                <a:solidFill>
                  <a:srgbClr val="28568D"/>
                </a:solidFill>
                <a:latin typeface="Radnika Next Light"/>
              </a:rPr>
              <a:t> also embody this m</a:t>
            </a:r>
            <a:r>
              <a:rPr lang="en-US" sz="2364" u="none">
                <a:solidFill>
                  <a:srgbClr val="28568D"/>
                </a:solidFill>
                <a:latin typeface="Radnika Next Light"/>
              </a:rPr>
              <a:t>es</a:t>
            </a:r>
            <a:r>
              <a:rPr lang="en-US" sz="2364">
                <a:solidFill>
                  <a:srgbClr val="28568D"/>
                </a:solidFill>
                <a:latin typeface="Radnika Next Light"/>
              </a:rPr>
              <a:t>sag</a:t>
            </a:r>
            <a:r>
              <a:rPr lang="en-US" sz="2364" u="none">
                <a:solidFill>
                  <a:srgbClr val="28568D"/>
                </a:solidFill>
                <a:latin typeface="Radnika Next Light"/>
              </a:rPr>
              <a:t>e</a:t>
            </a:r>
            <a:r>
              <a:rPr lang="en-US" sz="2364">
                <a:solidFill>
                  <a:srgbClr val="28568D"/>
                </a:solidFill>
                <a:latin typeface="Radnika Next Light"/>
              </a:rPr>
              <a:t>.</a:t>
            </a:r>
          </a:p>
        </p:txBody>
      </p:sp>
      <p:sp>
        <p:nvSpPr>
          <p:cNvPr name="TextBox 29" id="29"/>
          <p:cNvSpPr txBox="true"/>
          <p:nvPr/>
        </p:nvSpPr>
        <p:spPr>
          <a:xfrm rot="0">
            <a:off x="1751955" y="271644"/>
            <a:ext cx="14784090" cy="1371238"/>
          </a:xfrm>
          <a:prstGeom prst="rect">
            <a:avLst/>
          </a:prstGeom>
        </p:spPr>
        <p:txBody>
          <a:bodyPr anchor="t" rtlCol="false" tIns="0" lIns="0" bIns="0" rIns="0">
            <a:spAutoFit/>
          </a:bodyPr>
          <a:lstStyle/>
          <a:p>
            <a:pPr algn="ctr">
              <a:lnSpc>
                <a:spcPts val="8169"/>
              </a:lnSpc>
            </a:pPr>
            <a:r>
              <a:rPr lang="en-US" sz="8088">
                <a:solidFill>
                  <a:srgbClr val="28568D"/>
                </a:solidFill>
                <a:latin typeface="Mont Bold Bold"/>
              </a:rPr>
              <a:t>APSA </a:t>
            </a:r>
            <a:r>
              <a:rPr lang="en-US" sz="8088">
                <a:solidFill>
                  <a:srgbClr val="3EA046"/>
                </a:solidFill>
                <a:latin typeface="Mont Bold Bold"/>
              </a:rPr>
              <a:t>RESPECT</a:t>
            </a:r>
            <a:r>
              <a:rPr lang="en-US" sz="8088">
                <a:solidFill>
                  <a:srgbClr val="28568D"/>
                </a:solidFill>
                <a:latin typeface="Mont Bold Bold"/>
              </a:rPr>
              <a:t>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
        <p:nvSpPr>
          <p:cNvPr name="TextBox 7" id="7"/>
          <p:cNvSpPr txBox="true"/>
          <p:nvPr/>
        </p:nvSpPr>
        <p:spPr>
          <a:xfrm rot="0">
            <a:off x="1249522" y="838200"/>
            <a:ext cx="14647020" cy="1024865"/>
          </a:xfrm>
          <a:prstGeom prst="rect">
            <a:avLst/>
          </a:prstGeom>
        </p:spPr>
        <p:txBody>
          <a:bodyPr anchor="t" rtlCol="false" tIns="0" lIns="0" bIns="0" rIns="0">
            <a:spAutoFit/>
          </a:bodyPr>
          <a:lstStyle/>
          <a:p>
            <a:pPr>
              <a:lnSpc>
                <a:spcPts val="8579"/>
              </a:lnSpc>
            </a:pPr>
            <a:r>
              <a:rPr lang="en-US" sz="5499">
                <a:solidFill>
                  <a:srgbClr val="28568D"/>
                </a:solidFill>
                <a:latin typeface="Gordita Bold"/>
              </a:rPr>
              <a:t>Header Title</a:t>
            </a:r>
          </a:p>
        </p:txBody>
      </p:sp>
      <p:sp>
        <p:nvSpPr>
          <p:cNvPr name="TextBox 8" id="8"/>
          <p:cNvSpPr txBox="true"/>
          <p:nvPr/>
        </p:nvSpPr>
        <p:spPr>
          <a:xfrm rot="0">
            <a:off x="1487846" y="2990029"/>
            <a:ext cx="7268227" cy="4701447"/>
          </a:xfrm>
          <a:prstGeom prst="rect">
            <a:avLst/>
          </a:prstGeom>
        </p:spPr>
        <p:txBody>
          <a:bodyPr anchor="t" rtlCol="false" tIns="0" lIns="0" bIns="0" rIns="0">
            <a:spAutoFit/>
          </a:bodyPr>
          <a:lstStyle/>
          <a:p>
            <a:pPr>
              <a:lnSpc>
                <a:spcPts val="3470"/>
              </a:lnSpc>
            </a:pPr>
            <a:r>
              <a:rPr lang="en-US" sz="2570">
                <a:solidFill>
                  <a:srgbClr val="000000"/>
                </a:solidFill>
                <a:latin typeface="Gordita Bold"/>
              </a:rPr>
              <a:t>[Content Here]</a:t>
            </a:r>
          </a:p>
          <a:p>
            <a:pPr>
              <a:lnSpc>
                <a:spcPts val="3470"/>
              </a:lnSpc>
            </a:pPr>
          </a:p>
          <a:p>
            <a:pPr>
              <a:lnSpc>
                <a:spcPts val="3470"/>
              </a:lnSpc>
            </a:pPr>
            <a:r>
              <a:rPr lang="en-US" sz="2570">
                <a:solidFill>
                  <a:srgbClr val="000000"/>
                </a:solidFill>
                <a:latin typeface="Gordita"/>
              </a:rPr>
              <a:t>L</a:t>
            </a:r>
            <a:r>
              <a:rPr lang="en-US" sz="2570">
                <a:solidFill>
                  <a:srgbClr val="000000"/>
                </a:solidFill>
                <a:latin typeface="Gordita"/>
              </a:rPr>
              <a:t>orem Ipsum is simply d</a:t>
            </a:r>
            <a:r>
              <a:rPr lang="en-US" sz="2570">
                <a:solidFill>
                  <a:srgbClr val="000000"/>
                </a:solidFill>
                <a:latin typeface="Gordita"/>
              </a:rPr>
              <a:t>ummy tex</a:t>
            </a:r>
            <a:r>
              <a:rPr lang="en-US" sz="2570">
                <a:solidFill>
                  <a:srgbClr val="000000"/>
                </a:solidFill>
                <a:latin typeface="Gordita"/>
              </a:rPr>
              <a:t>t o</a:t>
            </a:r>
            <a:r>
              <a:rPr lang="en-US" sz="2570">
                <a:solidFill>
                  <a:srgbClr val="000000"/>
                </a:solidFill>
                <a:latin typeface="Gordita"/>
              </a:rPr>
              <a:t>f</a:t>
            </a:r>
            <a:r>
              <a:rPr lang="en-US" sz="257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name="TextBox 9" id="9"/>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pic>
        <p:nvPicPr>
          <p:cNvPr name="Picture 10" id="10"/>
          <p:cNvPicPr>
            <a:picLocks noChangeAspect="true"/>
          </p:cNvPicPr>
          <p:nvPr/>
        </p:nvPicPr>
        <p:blipFill>
          <a:blip r:embed="rId4">
            <a:alphaModFix amt="80000"/>
          </a:blip>
          <a:srcRect l="14692" t="77621" r="0" b="21632"/>
          <a:stretch>
            <a:fillRect/>
          </a:stretch>
        </p:blipFill>
        <p:spPr>
          <a:xfrm flipH="false" flipV="false" rot="0">
            <a:off x="0" y="1993837"/>
            <a:ext cx="18398292" cy="90574"/>
          </a:xfrm>
          <a:prstGeom prst="rect">
            <a:avLst/>
          </a:prstGeom>
        </p:spPr>
      </p:pic>
      <p:sp>
        <p:nvSpPr>
          <p:cNvPr name="TextBox 11" id="11"/>
          <p:cNvSpPr txBox="true"/>
          <p:nvPr/>
        </p:nvSpPr>
        <p:spPr>
          <a:xfrm rot="0">
            <a:off x="9602706" y="2990029"/>
            <a:ext cx="7268227" cy="4701447"/>
          </a:xfrm>
          <a:prstGeom prst="rect">
            <a:avLst/>
          </a:prstGeom>
        </p:spPr>
        <p:txBody>
          <a:bodyPr anchor="t" rtlCol="false" tIns="0" lIns="0" bIns="0" rIns="0">
            <a:spAutoFit/>
          </a:bodyPr>
          <a:lstStyle/>
          <a:p>
            <a:pPr>
              <a:lnSpc>
                <a:spcPts val="3470"/>
              </a:lnSpc>
            </a:pPr>
            <a:r>
              <a:rPr lang="en-US" sz="2570">
                <a:solidFill>
                  <a:srgbClr val="000000"/>
                </a:solidFill>
                <a:latin typeface="Gordita Bold"/>
              </a:rPr>
              <a:t>[Content Here]</a:t>
            </a:r>
          </a:p>
          <a:p>
            <a:pPr>
              <a:lnSpc>
                <a:spcPts val="3470"/>
              </a:lnSpc>
            </a:pPr>
          </a:p>
          <a:p>
            <a:pPr>
              <a:lnSpc>
                <a:spcPts val="3470"/>
              </a:lnSpc>
            </a:pPr>
            <a:r>
              <a:rPr lang="en-US" sz="2570">
                <a:solidFill>
                  <a:srgbClr val="000000"/>
                </a:solidFill>
                <a:latin typeface="Gordita"/>
              </a:rPr>
              <a:t>L</a:t>
            </a:r>
            <a:r>
              <a:rPr lang="en-US" sz="2570">
                <a:solidFill>
                  <a:srgbClr val="000000"/>
                </a:solidFill>
                <a:latin typeface="Gordita"/>
              </a:rPr>
              <a:t>orem Ipsum is simply d</a:t>
            </a:r>
            <a:r>
              <a:rPr lang="en-US" sz="2570">
                <a:solidFill>
                  <a:srgbClr val="000000"/>
                </a:solidFill>
                <a:latin typeface="Gordita"/>
              </a:rPr>
              <a:t>ummy tex</a:t>
            </a:r>
            <a:r>
              <a:rPr lang="en-US" sz="2570">
                <a:solidFill>
                  <a:srgbClr val="000000"/>
                </a:solidFill>
                <a:latin typeface="Gordita"/>
              </a:rPr>
              <a:t>t o</a:t>
            </a:r>
            <a:r>
              <a:rPr lang="en-US" sz="2570">
                <a:solidFill>
                  <a:srgbClr val="000000"/>
                </a:solidFill>
                <a:latin typeface="Gordita"/>
              </a:rPr>
              <a:t>f</a:t>
            </a:r>
            <a:r>
              <a:rPr lang="en-US" sz="257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
        <p:nvSpPr>
          <p:cNvPr name="TextBox 7" id="7"/>
          <p:cNvSpPr txBox="true"/>
          <p:nvPr/>
        </p:nvSpPr>
        <p:spPr>
          <a:xfrm rot="0">
            <a:off x="1487846" y="2990029"/>
            <a:ext cx="7949624" cy="4788393"/>
          </a:xfrm>
          <a:prstGeom prst="rect">
            <a:avLst/>
          </a:prstGeom>
        </p:spPr>
        <p:txBody>
          <a:bodyPr anchor="t" rtlCol="false" tIns="0" lIns="0" bIns="0" rIns="0">
            <a:spAutoFit/>
          </a:bodyPr>
          <a:lstStyle/>
          <a:p>
            <a:pPr>
              <a:lnSpc>
                <a:spcPts val="3796"/>
              </a:lnSpc>
            </a:pPr>
            <a:r>
              <a:rPr lang="en-US" sz="2811">
                <a:solidFill>
                  <a:srgbClr val="000000"/>
                </a:solidFill>
                <a:latin typeface="Gordita Bold"/>
              </a:rPr>
              <a:t>[Content Here]</a:t>
            </a:r>
          </a:p>
          <a:p>
            <a:pPr>
              <a:lnSpc>
                <a:spcPts val="3796"/>
              </a:lnSpc>
            </a:pPr>
            <a:r>
              <a:rPr lang="en-US" sz="2811">
                <a:solidFill>
                  <a:srgbClr val="000000"/>
                </a:solidFill>
                <a:latin typeface="Gordita"/>
              </a:rPr>
              <a:t>L</a:t>
            </a:r>
            <a:r>
              <a:rPr lang="en-US" sz="2811">
                <a:solidFill>
                  <a:srgbClr val="000000"/>
                </a:solidFill>
                <a:latin typeface="Gordita"/>
              </a:rPr>
              <a:t>orem Ipsum is simply d</a:t>
            </a:r>
            <a:r>
              <a:rPr lang="en-US" sz="2811">
                <a:solidFill>
                  <a:srgbClr val="000000"/>
                </a:solidFill>
                <a:latin typeface="Gordita"/>
              </a:rPr>
              <a:t>ummy tex</a:t>
            </a:r>
            <a:r>
              <a:rPr lang="en-US" sz="2811">
                <a:solidFill>
                  <a:srgbClr val="000000"/>
                </a:solidFill>
                <a:latin typeface="Gordita"/>
              </a:rPr>
              <a:t>t o</a:t>
            </a:r>
            <a:r>
              <a:rPr lang="en-US" sz="2811">
                <a:solidFill>
                  <a:srgbClr val="000000"/>
                </a:solidFill>
                <a:latin typeface="Gordita"/>
              </a:rPr>
              <a:t>f</a:t>
            </a:r>
            <a:r>
              <a:rPr lang="en-US" sz="2811">
                <a:solidFill>
                  <a:srgbClr val="000000"/>
                </a:solidFill>
                <a:latin typeface="Gordita"/>
              </a:rPr>
              <a:t>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name="TextBox 8" id="8"/>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pic>
        <p:nvPicPr>
          <p:cNvPr name="Picture 9" id="9"/>
          <p:cNvPicPr>
            <a:picLocks noChangeAspect="true"/>
          </p:cNvPicPr>
          <p:nvPr/>
        </p:nvPicPr>
        <p:blipFill>
          <a:blip r:embed="rId4"/>
          <a:srcRect l="0" t="0" r="0" b="0"/>
          <a:stretch>
            <a:fillRect/>
          </a:stretch>
        </p:blipFill>
        <p:spPr>
          <a:xfrm flipH="false" flipV="false" rot="0">
            <a:off x="10195926" y="3273876"/>
            <a:ext cx="7063374" cy="4258799"/>
          </a:xfrm>
          <a:prstGeom prst="rect">
            <a:avLst/>
          </a:prstGeom>
        </p:spPr>
      </p:pic>
      <p:sp>
        <p:nvSpPr>
          <p:cNvPr name="TextBox 10" id="10"/>
          <p:cNvSpPr txBox="true"/>
          <p:nvPr/>
        </p:nvSpPr>
        <p:spPr>
          <a:xfrm rot="0">
            <a:off x="1249522" y="838200"/>
            <a:ext cx="15376973" cy="1024865"/>
          </a:xfrm>
          <a:prstGeom prst="rect">
            <a:avLst/>
          </a:prstGeom>
        </p:spPr>
        <p:txBody>
          <a:bodyPr anchor="t" rtlCol="false" tIns="0" lIns="0" bIns="0" rIns="0">
            <a:spAutoFit/>
          </a:bodyPr>
          <a:lstStyle/>
          <a:p>
            <a:pPr>
              <a:lnSpc>
                <a:spcPts val="8579"/>
              </a:lnSpc>
            </a:pPr>
            <a:r>
              <a:rPr lang="en-US" sz="5499">
                <a:solidFill>
                  <a:srgbClr val="28568D"/>
                </a:solidFill>
                <a:latin typeface="Gordita Bold"/>
              </a:rPr>
              <a:t>Header Title with Image</a:t>
            </a:r>
          </a:p>
        </p:txBody>
      </p:sp>
      <p:pic>
        <p:nvPicPr>
          <p:cNvPr name="Picture 11" id="11"/>
          <p:cNvPicPr>
            <a:picLocks noChangeAspect="true"/>
          </p:cNvPicPr>
          <p:nvPr/>
        </p:nvPicPr>
        <p:blipFill>
          <a:blip r:embed="rId5">
            <a:alphaModFix amt="80000"/>
          </a:blip>
          <a:srcRect l="14692" t="77621" r="0" b="21632"/>
          <a:stretch>
            <a:fillRect/>
          </a:stretch>
        </p:blipFill>
        <p:spPr>
          <a:xfrm flipH="false" flipV="false" rot="0">
            <a:off x="0" y="1993837"/>
            <a:ext cx="18398292" cy="90574"/>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grpSp>
        <p:nvGrpSpPr>
          <p:cNvPr name="Group 7" id="7"/>
          <p:cNvGrpSpPr/>
          <p:nvPr/>
        </p:nvGrpSpPr>
        <p:grpSpPr>
          <a:xfrm rot="0">
            <a:off x="0" y="767463"/>
            <a:ext cx="19256595" cy="1274916"/>
            <a:chOff x="0" y="0"/>
            <a:chExt cx="74207710" cy="4913051"/>
          </a:xfrm>
        </p:grpSpPr>
        <p:sp>
          <p:nvSpPr>
            <p:cNvPr name="Freeform 8" id="8"/>
            <p:cNvSpPr/>
            <p:nvPr/>
          </p:nvSpPr>
          <p:spPr>
            <a:xfrm>
              <a:off x="0" y="0"/>
              <a:ext cx="74207712" cy="4913051"/>
            </a:xfrm>
            <a:custGeom>
              <a:avLst/>
              <a:gdLst/>
              <a:ahLst/>
              <a:cxnLst/>
              <a:rect r="r" b="b" t="t" l="l"/>
              <a:pathLst>
                <a:path h="4913051" w="74207712">
                  <a:moveTo>
                    <a:pt x="0" y="0"/>
                  </a:moveTo>
                  <a:lnTo>
                    <a:pt x="74207712" y="0"/>
                  </a:lnTo>
                  <a:lnTo>
                    <a:pt x="74207712" y="4913051"/>
                  </a:lnTo>
                  <a:lnTo>
                    <a:pt x="0" y="4913051"/>
                  </a:lnTo>
                  <a:close/>
                </a:path>
              </a:pathLst>
            </a:custGeom>
            <a:solidFill>
              <a:srgbClr val="CDE59C">
                <a:alpha val="85882"/>
              </a:srgbClr>
            </a:solidFill>
          </p:spPr>
        </p:sp>
      </p:grpSp>
      <p:sp>
        <p:nvSpPr>
          <p:cNvPr name="TextBox 9" id="9"/>
          <p:cNvSpPr txBox="true"/>
          <p:nvPr/>
        </p:nvSpPr>
        <p:spPr>
          <a:xfrm rot="0">
            <a:off x="1028700" y="1095375"/>
            <a:ext cx="3617019" cy="587276"/>
          </a:xfrm>
          <a:prstGeom prst="rect">
            <a:avLst/>
          </a:prstGeom>
        </p:spPr>
        <p:txBody>
          <a:bodyPr anchor="t" rtlCol="false" tIns="0" lIns="0" bIns="0" rIns="0">
            <a:spAutoFit/>
          </a:bodyPr>
          <a:lstStyle/>
          <a:p>
            <a:pPr>
              <a:lnSpc>
                <a:spcPts val="4599"/>
              </a:lnSpc>
              <a:spcBef>
                <a:spcPct val="0"/>
              </a:spcBef>
            </a:pPr>
            <a:r>
              <a:rPr lang="en-US" sz="3999">
                <a:solidFill>
                  <a:srgbClr val="2A722E"/>
                </a:solidFill>
                <a:latin typeface="Gordita Bold"/>
              </a:rPr>
              <a:t>Subtitle Here </a:t>
            </a:r>
          </a:p>
        </p:txBody>
      </p:sp>
      <p:pic>
        <p:nvPicPr>
          <p:cNvPr name="Picture 10" id="10"/>
          <p:cNvPicPr>
            <a:picLocks noChangeAspect="true"/>
          </p:cNvPicPr>
          <p:nvPr/>
        </p:nvPicPr>
        <p:blipFill>
          <a:blip r:embed="rId4"/>
          <a:srcRect l="0" t="0" r="0" b="0"/>
          <a:stretch>
            <a:fillRect/>
          </a:stretch>
        </p:blipFill>
        <p:spPr>
          <a:xfrm flipH="false" flipV="false" rot="0">
            <a:off x="1028700" y="3173875"/>
            <a:ext cx="6952485" cy="4191940"/>
          </a:xfrm>
          <a:prstGeom prst="rect">
            <a:avLst/>
          </a:prstGeom>
        </p:spPr>
      </p:pic>
      <p:sp>
        <p:nvSpPr>
          <p:cNvPr name="TextBox 11" id="11"/>
          <p:cNvSpPr txBox="true"/>
          <p:nvPr/>
        </p:nvSpPr>
        <p:spPr>
          <a:xfrm rot="0">
            <a:off x="8756073" y="2840578"/>
            <a:ext cx="7870422" cy="4820435"/>
          </a:xfrm>
          <a:prstGeom prst="rect">
            <a:avLst/>
          </a:prstGeom>
        </p:spPr>
        <p:txBody>
          <a:bodyPr anchor="t" rtlCol="false" tIns="0" lIns="0" bIns="0" rIns="0">
            <a:spAutoFit/>
          </a:bodyPr>
          <a:lstStyle/>
          <a:p>
            <a:pPr>
              <a:lnSpc>
                <a:spcPts val="3470"/>
              </a:lnSpc>
            </a:pPr>
            <a:r>
              <a:rPr lang="en-US" sz="2570">
                <a:solidFill>
                  <a:srgbClr val="000000"/>
                </a:solidFill>
                <a:latin typeface="Gordita Bold"/>
              </a:rPr>
              <a:t>[Content Here]</a:t>
            </a:r>
          </a:p>
          <a:p>
            <a:pPr>
              <a:lnSpc>
                <a:spcPts val="3470"/>
              </a:lnSpc>
            </a:pPr>
          </a:p>
          <a:p>
            <a:pPr marL="555060" indent="-277530" lvl="1">
              <a:lnSpc>
                <a:spcPts val="3470"/>
              </a:lnSpc>
              <a:buFont typeface="Arial"/>
              <a:buChar char="•"/>
            </a:pPr>
            <a:r>
              <a:rPr lang="en-US" sz="2570">
                <a:solidFill>
                  <a:srgbClr val="000000"/>
                </a:solidFill>
                <a:latin typeface="Gordita"/>
              </a:rPr>
              <a:t>L</a:t>
            </a:r>
            <a:r>
              <a:rPr lang="en-US" sz="2570">
                <a:solidFill>
                  <a:srgbClr val="000000"/>
                </a:solidFill>
                <a:latin typeface="Gordita"/>
              </a:rPr>
              <a:t>orem Ipsum is simply d</a:t>
            </a:r>
            <a:r>
              <a:rPr lang="en-US" sz="2570">
                <a:solidFill>
                  <a:srgbClr val="000000"/>
                </a:solidFill>
                <a:latin typeface="Gordita"/>
              </a:rPr>
              <a:t>ummy tex</a:t>
            </a:r>
            <a:r>
              <a:rPr lang="en-US" sz="2570">
                <a:solidFill>
                  <a:srgbClr val="000000"/>
                </a:solidFill>
                <a:latin typeface="Gordita"/>
              </a:rPr>
              <a:t>t o</a:t>
            </a:r>
            <a:r>
              <a:rPr lang="en-US" sz="2570">
                <a:solidFill>
                  <a:srgbClr val="000000"/>
                </a:solidFill>
                <a:latin typeface="Gordita"/>
              </a:rPr>
              <a:t>f</a:t>
            </a:r>
            <a:r>
              <a:rPr lang="en-US" sz="257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marL="555060" indent="-277530" lvl="1">
              <a:lnSpc>
                <a:spcPts val="3470"/>
              </a:lnSpc>
              <a:buFont typeface="Arial"/>
              <a:buChar char="•"/>
            </a:pPr>
            <a:r>
              <a:rPr lang="en-US" sz="2570">
                <a:solidFill>
                  <a:srgbClr val="000000"/>
                </a:solidFill>
                <a:latin typeface="Gordita"/>
              </a:rPr>
              <a:t>It has survived not only five centuries, but also the leap into electronic typesetting, remaining essentially unchanged. </a:t>
            </a:r>
          </a:p>
        </p:txBody>
      </p:sp>
      <p:sp>
        <p:nvSpPr>
          <p:cNvPr name="TextBox 12" id="12"/>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5431" t="48994" r="6991" b="29069"/>
          <a:stretch>
            <a:fillRect/>
          </a:stretch>
        </p:blipFill>
        <p:spPr>
          <a:xfrm>
            <a:off x="0" y="0"/>
            <a:ext cx="18288000" cy="10287000"/>
          </a:xfrm>
          <a:prstGeom prst="rect">
            <a:avLst/>
          </a:prstGeom>
        </p:spPr>
      </p:pic>
      <p:grpSp>
        <p:nvGrpSpPr>
          <p:cNvPr name="Group 3" id="3"/>
          <p:cNvGrpSpPr/>
          <p:nvPr/>
        </p:nvGrpSpPr>
        <p:grpSpPr>
          <a:xfrm rot="0">
            <a:off x="-804943" y="-187820"/>
            <a:ext cx="20371852" cy="10689472"/>
            <a:chOff x="0" y="0"/>
            <a:chExt cx="6410073" cy="3363479"/>
          </a:xfrm>
        </p:grpSpPr>
        <p:sp>
          <p:nvSpPr>
            <p:cNvPr name="Freeform 4" id="4"/>
            <p:cNvSpPr/>
            <p:nvPr/>
          </p:nvSpPr>
          <p:spPr>
            <a:xfrm>
              <a:off x="0" y="0"/>
              <a:ext cx="6410073" cy="3363479"/>
            </a:xfrm>
            <a:custGeom>
              <a:avLst/>
              <a:gdLst/>
              <a:ahLst/>
              <a:cxnLst/>
              <a:rect r="r" b="b" t="t" l="l"/>
              <a:pathLst>
                <a:path h="3363479" w="6410073">
                  <a:moveTo>
                    <a:pt x="0" y="0"/>
                  </a:moveTo>
                  <a:lnTo>
                    <a:pt x="6410073" y="0"/>
                  </a:lnTo>
                  <a:lnTo>
                    <a:pt x="6410073" y="3363479"/>
                  </a:lnTo>
                  <a:lnTo>
                    <a:pt x="0" y="3363479"/>
                  </a:lnTo>
                  <a:close/>
                </a:path>
              </a:pathLst>
            </a:custGeom>
            <a:solidFill>
              <a:srgbClr val="2D568B">
                <a:alpha val="66667"/>
              </a:srgbClr>
            </a:solidFill>
          </p:spPr>
        </p:sp>
      </p:grpSp>
      <p:grpSp>
        <p:nvGrpSpPr>
          <p:cNvPr name="Group 5" id="5"/>
          <p:cNvGrpSpPr/>
          <p:nvPr/>
        </p:nvGrpSpPr>
        <p:grpSpPr>
          <a:xfrm rot="0">
            <a:off x="16626495" y="8636455"/>
            <a:ext cx="1316592" cy="1316592"/>
            <a:chOff x="0" y="0"/>
            <a:chExt cx="1755456" cy="1755456"/>
          </a:xfrm>
        </p:grpSpPr>
        <p:grpSp>
          <p:nvGrpSpPr>
            <p:cNvPr name="Group 6" id="6"/>
            <p:cNvGrpSpPr/>
            <p:nvPr/>
          </p:nvGrpSpPr>
          <p:grpSpPr>
            <a:xfrm rot="0">
              <a:off x="0" y="0"/>
              <a:ext cx="1755456" cy="1755456"/>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8" id="8"/>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pic>
        <p:nvPicPr>
          <p:cNvPr name="Picture 9" id="9"/>
          <p:cNvPicPr>
            <a:picLocks noChangeAspect="true"/>
          </p:cNvPicPr>
          <p:nvPr/>
        </p:nvPicPr>
        <p:blipFill>
          <a:blip r:embed="rId4"/>
          <a:srcRect l="0" t="0" r="0" b="0"/>
          <a:stretch>
            <a:fillRect/>
          </a:stretch>
        </p:blipFill>
        <p:spPr>
          <a:xfrm flipH="false" flipV="false" rot="0">
            <a:off x="10332306" y="2889762"/>
            <a:ext cx="6952485" cy="4191940"/>
          </a:xfrm>
          <a:prstGeom prst="rect">
            <a:avLst/>
          </a:prstGeom>
        </p:spPr>
      </p:pic>
      <p:sp>
        <p:nvSpPr>
          <p:cNvPr name="TextBox 10" id="10"/>
          <p:cNvSpPr txBox="true"/>
          <p:nvPr/>
        </p:nvSpPr>
        <p:spPr>
          <a:xfrm rot="0">
            <a:off x="1363570" y="3506049"/>
            <a:ext cx="10573484" cy="2896707"/>
          </a:xfrm>
          <a:prstGeom prst="rect">
            <a:avLst/>
          </a:prstGeom>
        </p:spPr>
        <p:txBody>
          <a:bodyPr anchor="t" rtlCol="false" tIns="0" lIns="0" bIns="0" rIns="0">
            <a:spAutoFit/>
          </a:bodyPr>
          <a:lstStyle/>
          <a:p>
            <a:pPr>
              <a:lnSpc>
                <a:spcPts val="11581"/>
              </a:lnSpc>
            </a:pPr>
            <a:r>
              <a:rPr lang="en-US" sz="8908">
                <a:solidFill>
                  <a:srgbClr val="FFFFFF"/>
                </a:solidFill>
                <a:latin typeface="Cerebri Bold"/>
              </a:rPr>
              <a:t>Main Header </a:t>
            </a:r>
          </a:p>
          <a:p>
            <a:pPr>
              <a:lnSpc>
                <a:spcPts val="11581"/>
              </a:lnSpc>
            </a:pPr>
            <a:r>
              <a:rPr lang="en-US" sz="8908">
                <a:solidFill>
                  <a:srgbClr val="FFFFFF"/>
                </a:solidFill>
                <a:latin typeface="Cerebri Bold"/>
              </a:rPr>
              <a:t>Title Template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5431" t="48994" r="6991" b="29069"/>
          <a:stretch>
            <a:fillRect/>
          </a:stretch>
        </p:blipFill>
        <p:spPr>
          <a:xfrm>
            <a:off x="0" y="0"/>
            <a:ext cx="18288000" cy="10287000"/>
          </a:xfrm>
          <a:prstGeom prst="rect">
            <a:avLst/>
          </a:prstGeom>
        </p:spPr>
      </p:pic>
      <p:grpSp>
        <p:nvGrpSpPr>
          <p:cNvPr name="Group 3" id="3"/>
          <p:cNvGrpSpPr/>
          <p:nvPr/>
        </p:nvGrpSpPr>
        <p:grpSpPr>
          <a:xfrm rot="0">
            <a:off x="-804943" y="-187820"/>
            <a:ext cx="20371852" cy="10689472"/>
            <a:chOff x="0" y="0"/>
            <a:chExt cx="6410073" cy="3363479"/>
          </a:xfrm>
        </p:grpSpPr>
        <p:sp>
          <p:nvSpPr>
            <p:cNvPr name="Freeform 4" id="4"/>
            <p:cNvSpPr/>
            <p:nvPr/>
          </p:nvSpPr>
          <p:spPr>
            <a:xfrm>
              <a:off x="0" y="0"/>
              <a:ext cx="6410073" cy="3363479"/>
            </a:xfrm>
            <a:custGeom>
              <a:avLst/>
              <a:gdLst/>
              <a:ahLst/>
              <a:cxnLst/>
              <a:rect r="r" b="b" t="t" l="l"/>
              <a:pathLst>
                <a:path h="3363479" w="6410073">
                  <a:moveTo>
                    <a:pt x="0" y="0"/>
                  </a:moveTo>
                  <a:lnTo>
                    <a:pt x="6410073" y="0"/>
                  </a:lnTo>
                  <a:lnTo>
                    <a:pt x="6410073" y="3363479"/>
                  </a:lnTo>
                  <a:lnTo>
                    <a:pt x="0" y="3363479"/>
                  </a:lnTo>
                  <a:close/>
                </a:path>
              </a:pathLst>
            </a:custGeom>
            <a:solidFill>
              <a:srgbClr val="2D568B">
                <a:alpha val="66667"/>
              </a:srgbClr>
            </a:solidFill>
          </p:spPr>
        </p:sp>
      </p:grpSp>
      <p:grpSp>
        <p:nvGrpSpPr>
          <p:cNvPr name="Group 5" id="5"/>
          <p:cNvGrpSpPr/>
          <p:nvPr/>
        </p:nvGrpSpPr>
        <p:grpSpPr>
          <a:xfrm rot="0">
            <a:off x="16626495" y="8636455"/>
            <a:ext cx="1316592" cy="1316592"/>
            <a:chOff x="0" y="0"/>
            <a:chExt cx="1755456" cy="1755456"/>
          </a:xfrm>
        </p:grpSpPr>
        <p:grpSp>
          <p:nvGrpSpPr>
            <p:cNvPr name="Group 6" id="6"/>
            <p:cNvGrpSpPr/>
            <p:nvPr/>
          </p:nvGrpSpPr>
          <p:grpSpPr>
            <a:xfrm rot="0">
              <a:off x="0" y="0"/>
              <a:ext cx="1755456" cy="1755456"/>
              <a:chOff x="0" y="0"/>
              <a:chExt cx="6350000" cy="6350000"/>
            </a:xfrm>
          </p:grpSpPr>
          <p:sp>
            <p:nvSpPr>
              <p:cNvPr name="Freeform 7" id="7"/>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8" id="8"/>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
        <p:nvSpPr>
          <p:cNvPr name="TextBox 9" id="9"/>
          <p:cNvSpPr txBox="true"/>
          <p:nvPr/>
        </p:nvSpPr>
        <p:spPr>
          <a:xfrm rot="0">
            <a:off x="1208081" y="1827375"/>
            <a:ext cx="10573484" cy="2896707"/>
          </a:xfrm>
          <a:prstGeom prst="rect">
            <a:avLst/>
          </a:prstGeom>
        </p:spPr>
        <p:txBody>
          <a:bodyPr anchor="t" rtlCol="false" tIns="0" lIns="0" bIns="0" rIns="0">
            <a:spAutoFit/>
          </a:bodyPr>
          <a:lstStyle/>
          <a:p>
            <a:pPr>
              <a:lnSpc>
                <a:spcPts val="11581"/>
              </a:lnSpc>
            </a:pPr>
            <a:r>
              <a:rPr lang="en-US" sz="8908">
                <a:solidFill>
                  <a:srgbClr val="FFFFFF"/>
                </a:solidFill>
                <a:latin typeface="Cerebri Bold"/>
              </a:rPr>
              <a:t>Main Header </a:t>
            </a:r>
          </a:p>
          <a:p>
            <a:pPr>
              <a:lnSpc>
                <a:spcPts val="11581"/>
              </a:lnSpc>
            </a:pPr>
            <a:r>
              <a:rPr lang="en-US" sz="8908">
                <a:solidFill>
                  <a:srgbClr val="FFFFFF"/>
                </a:solidFill>
                <a:latin typeface="Cerebri Bold"/>
              </a:rPr>
              <a:t>Title Template</a:t>
            </a:r>
          </a:p>
        </p:txBody>
      </p:sp>
      <p:pic>
        <p:nvPicPr>
          <p:cNvPr name="Picture 10" id="10"/>
          <p:cNvPicPr>
            <a:picLocks noChangeAspect="true"/>
          </p:cNvPicPr>
          <p:nvPr/>
        </p:nvPicPr>
        <p:blipFill>
          <a:blip r:embed="rId4"/>
          <a:srcRect l="0" t="0" r="0" b="0"/>
          <a:stretch>
            <a:fillRect/>
          </a:stretch>
        </p:blipFill>
        <p:spPr>
          <a:xfrm flipH="false" flipV="false" rot="0">
            <a:off x="10847533" y="2783438"/>
            <a:ext cx="6437258" cy="3881288"/>
          </a:xfrm>
          <a:prstGeom prst="rect">
            <a:avLst/>
          </a:prstGeom>
        </p:spPr>
      </p:pic>
      <p:sp>
        <p:nvSpPr>
          <p:cNvPr name="TextBox 11" id="11"/>
          <p:cNvSpPr txBox="true"/>
          <p:nvPr/>
        </p:nvSpPr>
        <p:spPr>
          <a:xfrm rot="0">
            <a:off x="1208081" y="5105400"/>
            <a:ext cx="9450508" cy="3178598"/>
          </a:xfrm>
          <a:prstGeom prst="rect">
            <a:avLst/>
          </a:prstGeom>
        </p:spPr>
        <p:txBody>
          <a:bodyPr anchor="t" rtlCol="false" tIns="0" lIns="0" bIns="0" rIns="0">
            <a:spAutoFit/>
          </a:bodyPr>
          <a:lstStyle/>
          <a:p>
            <a:pPr>
              <a:lnSpc>
                <a:spcPts val="3145"/>
              </a:lnSpc>
            </a:pPr>
            <a:r>
              <a:rPr lang="en-US" sz="2330">
                <a:solidFill>
                  <a:srgbClr val="FFFFFF"/>
                </a:solidFill>
                <a:latin typeface="Gordita Bold"/>
              </a:rPr>
              <a:t>[Content Here]</a:t>
            </a:r>
          </a:p>
          <a:p>
            <a:pPr>
              <a:lnSpc>
                <a:spcPts val="3145"/>
              </a:lnSpc>
            </a:pPr>
          </a:p>
          <a:p>
            <a:pPr>
              <a:lnSpc>
                <a:spcPts val="3145"/>
              </a:lnSpc>
            </a:pPr>
            <a:r>
              <a:rPr lang="en-US" sz="2330">
                <a:solidFill>
                  <a:srgbClr val="FFFFFF"/>
                </a:solidFill>
                <a:latin typeface="Gordita"/>
              </a:rPr>
              <a:t>L</a:t>
            </a:r>
            <a:r>
              <a:rPr lang="en-US" sz="2330">
                <a:solidFill>
                  <a:srgbClr val="FFFFFF"/>
                </a:solidFill>
                <a:latin typeface="Gordita"/>
              </a:rPr>
              <a:t>orem Ipsum is simply d</a:t>
            </a:r>
            <a:r>
              <a:rPr lang="en-US" sz="2330">
                <a:solidFill>
                  <a:srgbClr val="FFFFFF"/>
                </a:solidFill>
                <a:latin typeface="Gordita"/>
              </a:rPr>
              <a:t>ummy tex</a:t>
            </a:r>
            <a:r>
              <a:rPr lang="en-US" sz="2330">
                <a:solidFill>
                  <a:srgbClr val="FFFFFF"/>
                </a:solidFill>
                <a:latin typeface="Gordita"/>
              </a:rPr>
              <a:t>t o</a:t>
            </a:r>
            <a:r>
              <a:rPr lang="en-US" sz="2330">
                <a:solidFill>
                  <a:srgbClr val="FFFFFF"/>
                </a:solidFill>
                <a:latin typeface="Gordita"/>
              </a:rPr>
              <a:t>f</a:t>
            </a:r>
            <a:r>
              <a:rPr lang="en-US" sz="2330">
                <a:solidFill>
                  <a:srgbClr val="FFFFFF"/>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12868" r="12808" b="20767"/>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
        <p:nvSpPr>
          <p:cNvPr name="TextBox 7" id="7"/>
          <p:cNvSpPr txBox="true"/>
          <p:nvPr/>
        </p:nvSpPr>
        <p:spPr>
          <a:xfrm rot="0">
            <a:off x="1825952" y="988637"/>
            <a:ext cx="15597795" cy="933425"/>
          </a:xfrm>
          <a:prstGeom prst="rect">
            <a:avLst/>
          </a:prstGeom>
        </p:spPr>
        <p:txBody>
          <a:bodyPr anchor="t" rtlCol="false" tIns="0" lIns="0" bIns="0" rIns="0">
            <a:spAutoFit/>
          </a:bodyPr>
          <a:lstStyle/>
          <a:p>
            <a:pPr>
              <a:lnSpc>
                <a:spcPts val="7800"/>
              </a:lnSpc>
            </a:pPr>
            <a:r>
              <a:rPr lang="en-US" sz="5000">
                <a:solidFill>
                  <a:srgbClr val="28568D"/>
                </a:solidFill>
                <a:latin typeface="Gordita Bold"/>
              </a:rPr>
              <a:t>Header Title with Images</a:t>
            </a:r>
          </a:p>
        </p:txBody>
      </p:sp>
      <p:sp>
        <p:nvSpPr>
          <p:cNvPr name="TextBox 8" id="8"/>
          <p:cNvSpPr txBox="true"/>
          <p:nvPr/>
        </p:nvSpPr>
        <p:spPr>
          <a:xfrm rot="0">
            <a:off x="1825952" y="5451449"/>
            <a:ext cx="6581799" cy="3525686"/>
          </a:xfrm>
          <a:prstGeom prst="rect">
            <a:avLst/>
          </a:prstGeom>
        </p:spPr>
        <p:txBody>
          <a:bodyPr anchor="t" rtlCol="false" tIns="0" lIns="0" bIns="0" rIns="0">
            <a:spAutoFit/>
          </a:bodyPr>
          <a:lstStyle/>
          <a:p>
            <a:pPr>
              <a:lnSpc>
                <a:spcPts val="3280"/>
              </a:lnSpc>
            </a:pPr>
            <a:r>
              <a:rPr lang="en-US" sz="2430">
                <a:solidFill>
                  <a:srgbClr val="409C46"/>
                </a:solidFill>
                <a:latin typeface="Gordita Bold"/>
              </a:rPr>
              <a:t>Subtitle </a:t>
            </a:r>
          </a:p>
          <a:p>
            <a:pPr>
              <a:lnSpc>
                <a:spcPts val="3105"/>
              </a:lnSpc>
            </a:pPr>
          </a:p>
          <a:p>
            <a:pPr>
              <a:lnSpc>
                <a:spcPts val="3105"/>
              </a:lnSpc>
            </a:pPr>
            <a:r>
              <a:rPr lang="en-US" sz="2300">
                <a:solidFill>
                  <a:srgbClr val="000000"/>
                </a:solidFill>
                <a:latin typeface="Gordita"/>
              </a:rPr>
              <a:t>L</a:t>
            </a:r>
            <a:r>
              <a:rPr lang="en-US" sz="2300">
                <a:solidFill>
                  <a:srgbClr val="000000"/>
                </a:solidFill>
                <a:latin typeface="Gordita"/>
              </a:rPr>
              <a:t>orem Ipsum is simply d</a:t>
            </a:r>
            <a:r>
              <a:rPr lang="en-US" sz="2300">
                <a:solidFill>
                  <a:srgbClr val="000000"/>
                </a:solidFill>
                <a:latin typeface="Gordita"/>
              </a:rPr>
              <a:t>ummy tex</a:t>
            </a:r>
            <a:r>
              <a:rPr lang="en-US" sz="2300">
                <a:solidFill>
                  <a:srgbClr val="000000"/>
                </a:solidFill>
                <a:latin typeface="Gordita"/>
              </a:rPr>
              <a:t>t o</a:t>
            </a:r>
            <a:r>
              <a:rPr lang="en-US" sz="2300">
                <a:solidFill>
                  <a:srgbClr val="000000"/>
                </a:solidFill>
                <a:latin typeface="Gordita"/>
              </a:rPr>
              <a:t>f</a:t>
            </a:r>
            <a:r>
              <a:rPr lang="en-US" sz="230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pic>
        <p:nvPicPr>
          <p:cNvPr name="Picture 9" id="9"/>
          <p:cNvPicPr>
            <a:picLocks noChangeAspect="true"/>
          </p:cNvPicPr>
          <p:nvPr/>
        </p:nvPicPr>
        <p:blipFill>
          <a:blip r:embed="rId4"/>
          <a:srcRect l="0" t="0" r="0" b="0"/>
          <a:stretch>
            <a:fillRect/>
          </a:stretch>
        </p:blipFill>
        <p:spPr>
          <a:xfrm flipH="false" flipV="false" rot="0">
            <a:off x="1825952" y="2379263"/>
            <a:ext cx="4402070" cy="2654189"/>
          </a:xfrm>
          <a:prstGeom prst="rect">
            <a:avLst/>
          </a:prstGeom>
        </p:spPr>
      </p:pic>
      <p:pic>
        <p:nvPicPr>
          <p:cNvPr name="Picture 10" id="10"/>
          <p:cNvPicPr>
            <a:picLocks noChangeAspect="true"/>
          </p:cNvPicPr>
          <p:nvPr/>
        </p:nvPicPr>
        <p:blipFill>
          <a:blip r:embed="rId4"/>
          <a:srcRect l="0" t="0" r="0" b="0"/>
          <a:stretch>
            <a:fillRect/>
          </a:stretch>
        </p:blipFill>
        <p:spPr>
          <a:xfrm flipH="false" flipV="false" rot="0">
            <a:off x="9247444" y="2379263"/>
            <a:ext cx="4402070" cy="2654189"/>
          </a:xfrm>
          <a:prstGeom prst="rect">
            <a:avLst/>
          </a:prstGeom>
        </p:spPr>
      </p:pic>
      <p:sp>
        <p:nvSpPr>
          <p:cNvPr name="TextBox 11" id="11"/>
          <p:cNvSpPr txBox="true"/>
          <p:nvPr/>
        </p:nvSpPr>
        <p:spPr>
          <a:xfrm rot="0">
            <a:off x="9247444" y="5451449"/>
            <a:ext cx="6581799" cy="3525686"/>
          </a:xfrm>
          <a:prstGeom prst="rect">
            <a:avLst/>
          </a:prstGeom>
        </p:spPr>
        <p:txBody>
          <a:bodyPr anchor="t" rtlCol="false" tIns="0" lIns="0" bIns="0" rIns="0">
            <a:spAutoFit/>
          </a:bodyPr>
          <a:lstStyle/>
          <a:p>
            <a:pPr>
              <a:lnSpc>
                <a:spcPts val="3280"/>
              </a:lnSpc>
            </a:pPr>
            <a:r>
              <a:rPr lang="en-US" sz="2430">
                <a:solidFill>
                  <a:srgbClr val="409C46"/>
                </a:solidFill>
                <a:latin typeface="Gordita Bold"/>
              </a:rPr>
              <a:t>Subtitle </a:t>
            </a:r>
          </a:p>
          <a:p>
            <a:pPr>
              <a:lnSpc>
                <a:spcPts val="3105"/>
              </a:lnSpc>
            </a:pPr>
          </a:p>
          <a:p>
            <a:pPr>
              <a:lnSpc>
                <a:spcPts val="3105"/>
              </a:lnSpc>
            </a:pPr>
            <a:r>
              <a:rPr lang="en-US" sz="2300">
                <a:solidFill>
                  <a:srgbClr val="000000"/>
                </a:solidFill>
                <a:latin typeface="Gordita"/>
              </a:rPr>
              <a:t>L</a:t>
            </a:r>
            <a:r>
              <a:rPr lang="en-US" sz="2300">
                <a:solidFill>
                  <a:srgbClr val="000000"/>
                </a:solidFill>
                <a:latin typeface="Gordita"/>
              </a:rPr>
              <a:t>orem Ipsum is simply d</a:t>
            </a:r>
            <a:r>
              <a:rPr lang="en-US" sz="2300">
                <a:solidFill>
                  <a:srgbClr val="000000"/>
                </a:solidFill>
                <a:latin typeface="Gordita"/>
              </a:rPr>
              <a:t>ummy tex</a:t>
            </a:r>
            <a:r>
              <a:rPr lang="en-US" sz="2300">
                <a:solidFill>
                  <a:srgbClr val="000000"/>
                </a:solidFill>
                <a:latin typeface="Gordita"/>
              </a:rPr>
              <a:t>t o</a:t>
            </a:r>
            <a:r>
              <a:rPr lang="en-US" sz="2300">
                <a:solidFill>
                  <a:srgbClr val="000000"/>
                </a:solidFill>
                <a:latin typeface="Gordita"/>
              </a:rPr>
              <a:t>f</a:t>
            </a:r>
            <a:r>
              <a:rPr lang="en-US" sz="230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12" id="12"/>
          <p:cNvSpPr txBox="true"/>
          <p:nvPr/>
        </p:nvSpPr>
        <p:spPr>
          <a:xfrm rot="0">
            <a:off x="1028700" y="9466542"/>
            <a:ext cx="7727373" cy="278263"/>
          </a:xfrm>
          <a:prstGeom prst="rect">
            <a:avLst/>
          </a:prstGeom>
        </p:spPr>
        <p:txBody>
          <a:bodyPr anchor="t" rtlCol="false" tIns="0" lIns="0" bIns="0" rIns="0">
            <a:spAutoFit/>
          </a:bodyPr>
          <a:lstStyle/>
          <a:p>
            <a:pPr>
              <a:lnSpc>
                <a:spcPts val="2103"/>
              </a:lnSpc>
            </a:pPr>
            <a:r>
              <a:rPr lang="en-US" sz="1828">
                <a:solidFill>
                  <a:srgbClr val="28568D"/>
                </a:solidFill>
                <a:latin typeface="Gordita Light"/>
              </a:rPr>
              <a:t>[Slide Footer Text]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975" t="20767" r="12808" b="12868"/>
          <a:stretch>
            <a:fillRect/>
          </a:stretch>
        </p:blipFill>
        <p:spPr>
          <a:xfrm>
            <a:off x="0" y="0"/>
            <a:ext cx="18288000" cy="10287000"/>
          </a:xfrm>
          <a:prstGeom prst="rect">
            <a:avLst/>
          </a:prstGeom>
        </p:spPr>
      </p:pic>
      <p:grpSp>
        <p:nvGrpSpPr>
          <p:cNvPr name="Group 3" id="3"/>
          <p:cNvGrpSpPr/>
          <p:nvPr/>
        </p:nvGrpSpPr>
        <p:grpSpPr>
          <a:xfrm rot="0">
            <a:off x="16626495" y="8636455"/>
            <a:ext cx="1316592" cy="1316592"/>
            <a:chOff x="0" y="0"/>
            <a:chExt cx="1755456" cy="1755456"/>
          </a:xfrm>
        </p:grpSpPr>
        <p:grpSp>
          <p:nvGrpSpPr>
            <p:cNvPr name="Group 4" id="4"/>
            <p:cNvGrpSpPr/>
            <p:nvPr/>
          </p:nvGrpSpPr>
          <p:grpSpPr>
            <a:xfrm rot="0">
              <a:off x="0" y="0"/>
              <a:ext cx="1755456" cy="1755456"/>
              <a:chOff x="0" y="0"/>
              <a:chExt cx="6350000" cy="6350000"/>
            </a:xfrm>
          </p:grpSpPr>
          <p:sp>
            <p:nvSpPr>
              <p:cNvPr name="Freeform 5" id="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6" id="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grpSp>
        <p:nvGrpSpPr>
          <p:cNvPr name="Group 7" id="7"/>
          <p:cNvGrpSpPr/>
          <p:nvPr/>
        </p:nvGrpSpPr>
        <p:grpSpPr>
          <a:xfrm rot="0">
            <a:off x="1266253" y="3103819"/>
            <a:ext cx="7037149" cy="5134622"/>
            <a:chOff x="0" y="0"/>
            <a:chExt cx="2315499" cy="1689492"/>
          </a:xfrm>
        </p:grpSpPr>
        <p:sp>
          <p:nvSpPr>
            <p:cNvPr name="Freeform 8" id="8"/>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CDE59C">
                <a:alpha val="24706"/>
              </a:srgbClr>
            </a:solidFill>
          </p:spPr>
        </p:sp>
      </p:grpSp>
      <p:sp>
        <p:nvSpPr>
          <p:cNvPr name="TextBox 9" id="9"/>
          <p:cNvSpPr txBox="true"/>
          <p:nvPr/>
        </p:nvSpPr>
        <p:spPr>
          <a:xfrm rot="0">
            <a:off x="1028700" y="9258300"/>
            <a:ext cx="7727373" cy="278018"/>
          </a:xfrm>
          <a:prstGeom prst="rect">
            <a:avLst/>
          </a:prstGeom>
        </p:spPr>
        <p:txBody>
          <a:bodyPr anchor="t" rtlCol="false" tIns="0" lIns="0" bIns="0" rIns="0">
            <a:spAutoFit/>
          </a:bodyPr>
          <a:lstStyle/>
          <a:p>
            <a:pPr>
              <a:lnSpc>
                <a:spcPts val="2103"/>
              </a:lnSpc>
            </a:pPr>
            <a:r>
              <a:rPr lang="en-US" sz="1828">
                <a:solidFill>
                  <a:srgbClr val="2A5A94"/>
                </a:solidFill>
                <a:latin typeface="Gordita Light"/>
              </a:rPr>
              <a:t>[Slide Footer Text]</a:t>
            </a:r>
          </a:p>
        </p:txBody>
      </p:sp>
      <p:sp>
        <p:nvSpPr>
          <p:cNvPr name="TextBox 10" id="10"/>
          <p:cNvSpPr txBox="true"/>
          <p:nvPr/>
        </p:nvSpPr>
        <p:spPr>
          <a:xfrm rot="0">
            <a:off x="1836225" y="3637831"/>
            <a:ext cx="5897204" cy="4038022"/>
          </a:xfrm>
          <a:prstGeom prst="rect">
            <a:avLst/>
          </a:prstGeom>
        </p:spPr>
        <p:txBody>
          <a:bodyPr anchor="t" rtlCol="false" tIns="0" lIns="0" bIns="0" rIns="0">
            <a:spAutoFit/>
          </a:bodyPr>
          <a:lstStyle/>
          <a:p>
            <a:pPr>
              <a:lnSpc>
                <a:spcPts val="3685"/>
              </a:lnSpc>
            </a:pPr>
            <a:r>
              <a:rPr lang="en-US" sz="2730">
                <a:solidFill>
                  <a:srgbClr val="000000"/>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11" id="11"/>
          <p:cNvSpPr txBox="true"/>
          <p:nvPr/>
        </p:nvSpPr>
        <p:spPr>
          <a:xfrm rot="0">
            <a:off x="1266253" y="1467961"/>
            <a:ext cx="10007582" cy="933425"/>
          </a:xfrm>
          <a:prstGeom prst="rect">
            <a:avLst/>
          </a:prstGeom>
        </p:spPr>
        <p:txBody>
          <a:bodyPr anchor="t" rtlCol="false" tIns="0" lIns="0" bIns="0" rIns="0">
            <a:spAutoFit/>
          </a:bodyPr>
          <a:lstStyle/>
          <a:p>
            <a:pPr>
              <a:lnSpc>
                <a:spcPts val="7800"/>
              </a:lnSpc>
            </a:pPr>
            <a:r>
              <a:rPr lang="en-US" sz="5000">
                <a:solidFill>
                  <a:srgbClr val="2A722E"/>
                </a:solidFill>
                <a:latin typeface="Gordita Bold"/>
              </a:rPr>
              <a:t>Header Title with Tiles</a:t>
            </a:r>
          </a:p>
        </p:txBody>
      </p:sp>
      <p:grpSp>
        <p:nvGrpSpPr>
          <p:cNvPr name="Group 12" id="12"/>
          <p:cNvGrpSpPr/>
          <p:nvPr/>
        </p:nvGrpSpPr>
        <p:grpSpPr>
          <a:xfrm rot="0">
            <a:off x="9144000" y="3103819"/>
            <a:ext cx="7037149" cy="5134622"/>
            <a:chOff x="0" y="0"/>
            <a:chExt cx="2315499" cy="1689492"/>
          </a:xfrm>
        </p:grpSpPr>
        <p:sp>
          <p:nvSpPr>
            <p:cNvPr name="Freeform 13" id="13"/>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CDE59C"/>
            </a:solidFill>
          </p:spPr>
        </p:sp>
      </p:grpSp>
      <p:sp>
        <p:nvSpPr>
          <p:cNvPr name="TextBox 14" id="14"/>
          <p:cNvSpPr txBox="true"/>
          <p:nvPr/>
        </p:nvSpPr>
        <p:spPr>
          <a:xfrm rot="0">
            <a:off x="9713973" y="3637831"/>
            <a:ext cx="5897204" cy="4037178"/>
          </a:xfrm>
          <a:prstGeom prst="rect">
            <a:avLst/>
          </a:prstGeom>
        </p:spPr>
        <p:txBody>
          <a:bodyPr anchor="t" rtlCol="false" tIns="0" lIns="0" bIns="0" rIns="0">
            <a:spAutoFit/>
          </a:bodyPr>
          <a:lstStyle/>
          <a:p>
            <a:pPr>
              <a:lnSpc>
                <a:spcPts val="3685"/>
              </a:lnSpc>
            </a:pPr>
            <a:r>
              <a:rPr lang="en-US" sz="2730">
                <a:solidFill>
                  <a:srgbClr val="000000"/>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0605" r="21703" b="23211"/>
          <a:stretch>
            <a:fillRect/>
          </a:stretch>
        </p:blipFill>
        <p:spPr>
          <a:xfrm>
            <a:off x="0" y="0"/>
            <a:ext cx="18288000" cy="10287000"/>
          </a:xfrm>
          <a:prstGeom prst="rect">
            <a:avLst/>
          </a:prstGeom>
        </p:spPr>
      </p:pic>
      <p:grpSp>
        <p:nvGrpSpPr>
          <p:cNvPr name="Group 3" id="3"/>
          <p:cNvGrpSpPr/>
          <p:nvPr/>
        </p:nvGrpSpPr>
        <p:grpSpPr>
          <a:xfrm rot="0">
            <a:off x="1266253" y="3103819"/>
            <a:ext cx="7037149" cy="5134622"/>
            <a:chOff x="0" y="0"/>
            <a:chExt cx="2315499" cy="1689492"/>
          </a:xfrm>
        </p:grpSpPr>
        <p:sp>
          <p:nvSpPr>
            <p:cNvPr name="Freeform 4" id="4"/>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FFFFFF"/>
            </a:solidFill>
          </p:spPr>
        </p:sp>
      </p:grpSp>
      <p:grpSp>
        <p:nvGrpSpPr>
          <p:cNvPr name="Group 5" id="5"/>
          <p:cNvGrpSpPr/>
          <p:nvPr/>
        </p:nvGrpSpPr>
        <p:grpSpPr>
          <a:xfrm rot="0">
            <a:off x="9144000" y="3103819"/>
            <a:ext cx="7037149" cy="5134622"/>
            <a:chOff x="0" y="0"/>
            <a:chExt cx="2315499" cy="1689492"/>
          </a:xfrm>
        </p:grpSpPr>
        <p:sp>
          <p:nvSpPr>
            <p:cNvPr name="Freeform 6" id="6"/>
            <p:cNvSpPr/>
            <p:nvPr/>
          </p:nvSpPr>
          <p:spPr>
            <a:xfrm>
              <a:off x="0" y="0"/>
              <a:ext cx="2315499" cy="1689492"/>
            </a:xfrm>
            <a:custGeom>
              <a:avLst/>
              <a:gdLst/>
              <a:ahLst/>
              <a:cxnLst/>
              <a:rect r="r" b="b" t="t" l="l"/>
              <a:pathLst>
                <a:path h="1689492" w="2315499">
                  <a:moveTo>
                    <a:pt x="0" y="0"/>
                  </a:moveTo>
                  <a:lnTo>
                    <a:pt x="2315499" y="0"/>
                  </a:lnTo>
                  <a:lnTo>
                    <a:pt x="2315499" y="1689492"/>
                  </a:lnTo>
                  <a:lnTo>
                    <a:pt x="0" y="1689492"/>
                  </a:lnTo>
                  <a:close/>
                </a:path>
              </a:pathLst>
            </a:custGeom>
            <a:solidFill>
              <a:srgbClr val="FFFFFF"/>
            </a:solidFill>
          </p:spPr>
        </p:sp>
      </p:grpSp>
      <p:grpSp>
        <p:nvGrpSpPr>
          <p:cNvPr name="Group 7" id="7"/>
          <p:cNvGrpSpPr/>
          <p:nvPr/>
        </p:nvGrpSpPr>
        <p:grpSpPr>
          <a:xfrm rot="0">
            <a:off x="-477224" y="9019491"/>
            <a:ext cx="19242449" cy="933556"/>
            <a:chOff x="0" y="0"/>
            <a:chExt cx="6509174" cy="315796"/>
          </a:xfrm>
        </p:grpSpPr>
        <p:sp>
          <p:nvSpPr>
            <p:cNvPr name="Freeform 8" id="8"/>
            <p:cNvSpPr/>
            <p:nvPr/>
          </p:nvSpPr>
          <p:spPr>
            <a:xfrm>
              <a:off x="0" y="0"/>
              <a:ext cx="6509174" cy="315796"/>
            </a:xfrm>
            <a:custGeom>
              <a:avLst/>
              <a:gdLst/>
              <a:ahLst/>
              <a:cxnLst/>
              <a:rect r="r" b="b" t="t" l="l"/>
              <a:pathLst>
                <a:path h="315796" w="6509174">
                  <a:moveTo>
                    <a:pt x="0" y="0"/>
                  </a:moveTo>
                  <a:lnTo>
                    <a:pt x="6509174" y="0"/>
                  </a:lnTo>
                  <a:lnTo>
                    <a:pt x="6509174" y="315796"/>
                  </a:lnTo>
                  <a:lnTo>
                    <a:pt x="0" y="315796"/>
                  </a:lnTo>
                  <a:close/>
                </a:path>
              </a:pathLst>
            </a:custGeom>
            <a:solidFill>
              <a:srgbClr val="28292B">
                <a:alpha val="73725"/>
              </a:srgbClr>
            </a:solidFill>
          </p:spPr>
        </p:sp>
      </p:grpSp>
      <p:sp>
        <p:nvSpPr>
          <p:cNvPr name="TextBox 9" id="9"/>
          <p:cNvSpPr txBox="true"/>
          <p:nvPr/>
        </p:nvSpPr>
        <p:spPr>
          <a:xfrm rot="0">
            <a:off x="1028700" y="9258300"/>
            <a:ext cx="7727373" cy="278263"/>
          </a:xfrm>
          <a:prstGeom prst="rect">
            <a:avLst/>
          </a:prstGeom>
        </p:spPr>
        <p:txBody>
          <a:bodyPr anchor="t" rtlCol="false" tIns="0" lIns="0" bIns="0" rIns="0">
            <a:spAutoFit/>
          </a:bodyPr>
          <a:lstStyle/>
          <a:p>
            <a:pPr>
              <a:lnSpc>
                <a:spcPts val="2103"/>
              </a:lnSpc>
            </a:pPr>
            <a:r>
              <a:rPr lang="en-US" sz="1828">
                <a:solidFill>
                  <a:srgbClr val="FFFFFF"/>
                </a:solidFill>
                <a:latin typeface="Gordita Light"/>
              </a:rPr>
              <a:t>[Slide Footer Text]</a:t>
            </a:r>
          </a:p>
        </p:txBody>
      </p:sp>
      <p:sp>
        <p:nvSpPr>
          <p:cNvPr name="TextBox 10" id="10"/>
          <p:cNvSpPr txBox="true"/>
          <p:nvPr/>
        </p:nvSpPr>
        <p:spPr>
          <a:xfrm rot="0">
            <a:off x="1836225" y="3637831"/>
            <a:ext cx="5897204" cy="4037178"/>
          </a:xfrm>
          <a:prstGeom prst="rect">
            <a:avLst/>
          </a:prstGeom>
        </p:spPr>
        <p:txBody>
          <a:bodyPr anchor="t" rtlCol="false" tIns="0" lIns="0" bIns="0" rIns="0">
            <a:spAutoFit/>
          </a:bodyPr>
          <a:lstStyle/>
          <a:p>
            <a:pPr>
              <a:lnSpc>
                <a:spcPts val="3685"/>
              </a:lnSpc>
            </a:pPr>
            <a:r>
              <a:rPr lang="en-US" sz="2730">
                <a:solidFill>
                  <a:srgbClr val="28568D"/>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sp>
        <p:nvSpPr>
          <p:cNvPr name="TextBox 11" id="11"/>
          <p:cNvSpPr txBox="true"/>
          <p:nvPr/>
        </p:nvSpPr>
        <p:spPr>
          <a:xfrm rot="0">
            <a:off x="1266253" y="1393545"/>
            <a:ext cx="10007582" cy="933425"/>
          </a:xfrm>
          <a:prstGeom prst="rect">
            <a:avLst/>
          </a:prstGeom>
        </p:spPr>
        <p:txBody>
          <a:bodyPr anchor="t" rtlCol="false" tIns="0" lIns="0" bIns="0" rIns="0">
            <a:spAutoFit/>
          </a:bodyPr>
          <a:lstStyle/>
          <a:p>
            <a:pPr>
              <a:lnSpc>
                <a:spcPts val="7800"/>
              </a:lnSpc>
            </a:pPr>
            <a:r>
              <a:rPr lang="en-US" sz="5000">
                <a:solidFill>
                  <a:srgbClr val="FFFFFF"/>
                </a:solidFill>
                <a:latin typeface="Gordita Bold"/>
              </a:rPr>
              <a:t>Header Title with Tiles</a:t>
            </a:r>
          </a:p>
        </p:txBody>
      </p:sp>
      <p:sp>
        <p:nvSpPr>
          <p:cNvPr name="TextBox 12" id="12"/>
          <p:cNvSpPr txBox="true"/>
          <p:nvPr/>
        </p:nvSpPr>
        <p:spPr>
          <a:xfrm rot="0">
            <a:off x="9713973" y="3637831"/>
            <a:ext cx="5897204" cy="4037178"/>
          </a:xfrm>
          <a:prstGeom prst="rect">
            <a:avLst/>
          </a:prstGeom>
        </p:spPr>
        <p:txBody>
          <a:bodyPr anchor="t" rtlCol="false" tIns="0" lIns="0" bIns="0" rIns="0">
            <a:spAutoFit/>
          </a:bodyPr>
          <a:lstStyle/>
          <a:p>
            <a:pPr>
              <a:lnSpc>
                <a:spcPts val="3685"/>
              </a:lnSpc>
            </a:pPr>
            <a:r>
              <a:rPr lang="en-US" sz="2730">
                <a:solidFill>
                  <a:srgbClr val="28568D"/>
                </a:solidFill>
                <a:latin typeface="Gordita Bold"/>
              </a:rPr>
              <a:t>Subtitle </a:t>
            </a:r>
          </a:p>
          <a:p>
            <a:pPr>
              <a:lnSpc>
                <a:spcPts val="3685"/>
              </a:lnSpc>
            </a:pPr>
          </a:p>
          <a:p>
            <a:pPr>
              <a:lnSpc>
                <a:spcPts val="3145"/>
              </a:lnSpc>
            </a:pPr>
            <a:r>
              <a:rPr lang="en-US" sz="2330">
                <a:solidFill>
                  <a:srgbClr val="000000"/>
                </a:solidFill>
                <a:latin typeface="Gordita"/>
              </a:rPr>
              <a:t>L</a:t>
            </a:r>
            <a:r>
              <a:rPr lang="en-US" sz="2330">
                <a:solidFill>
                  <a:srgbClr val="000000"/>
                </a:solidFill>
                <a:latin typeface="Gordita"/>
              </a:rPr>
              <a:t>orem Ipsum is simply d</a:t>
            </a:r>
            <a:r>
              <a:rPr lang="en-US" sz="2330">
                <a:solidFill>
                  <a:srgbClr val="000000"/>
                </a:solidFill>
                <a:latin typeface="Gordita"/>
              </a:rPr>
              <a:t>ummy tex</a:t>
            </a:r>
            <a:r>
              <a:rPr lang="en-US" sz="2330">
                <a:solidFill>
                  <a:srgbClr val="000000"/>
                </a:solidFill>
                <a:latin typeface="Gordita"/>
              </a:rPr>
              <a:t>t o</a:t>
            </a:r>
            <a:r>
              <a:rPr lang="en-US" sz="2330">
                <a:solidFill>
                  <a:srgbClr val="000000"/>
                </a:solidFill>
                <a:latin typeface="Gordita"/>
              </a:rPr>
              <a:t>f</a:t>
            </a:r>
            <a:r>
              <a:rPr lang="en-US" sz="2330">
                <a:solidFill>
                  <a:srgbClr val="000000"/>
                </a:solidFill>
                <a:latin typeface="Gordita"/>
              </a:rPr>
              <a:t> the printing and typesetting industry. Lorem Ipsum has been the industry's standard dummy text ever since the 1500s, when an unknown printer took a galley of type and scrambled it to make a type specimen book. </a:t>
            </a:r>
          </a:p>
          <a:p>
            <a:pPr>
              <a:lnSpc>
                <a:spcPts val="3145"/>
              </a:lnSpc>
            </a:pPr>
          </a:p>
        </p:txBody>
      </p:sp>
      <p:grpSp>
        <p:nvGrpSpPr>
          <p:cNvPr name="Group 13" id="13"/>
          <p:cNvGrpSpPr/>
          <p:nvPr/>
        </p:nvGrpSpPr>
        <p:grpSpPr>
          <a:xfrm rot="0">
            <a:off x="16626495" y="8636455"/>
            <a:ext cx="1316592" cy="1316592"/>
            <a:chOff x="0" y="0"/>
            <a:chExt cx="1755456" cy="1755456"/>
          </a:xfrm>
        </p:grpSpPr>
        <p:grpSp>
          <p:nvGrpSpPr>
            <p:cNvPr name="Group 14" id="14"/>
            <p:cNvGrpSpPr/>
            <p:nvPr/>
          </p:nvGrpSpPr>
          <p:grpSpPr>
            <a:xfrm rot="0">
              <a:off x="0" y="0"/>
              <a:ext cx="1755456" cy="1755456"/>
              <a:chOff x="0" y="0"/>
              <a:chExt cx="6350000" cy="6350000"/>
            </a:xfrm>
          </p:grpSpPr>
          <p:sp>
            <p:nvSpPr>
              <p:cNvPr name="Freeform 15" id="15"/>
              <p:cNvSpPr/>
              <p:nvPr/>
            </p:nvSpPr>
            <p:spPr>
              <a:xfrm>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alpha val="89804"/>
                </a:srgbClr>
              </a:solidFill>
            </p:spPr>
          </p:sp>
        </p:grpSp>
        <p:pic>
          <p:nvPicPr>
            <p:cNvPr name="Picture 16" id="16"/>
            <p:cNvPicPr>
              <a:picLocks noChangeAspect="true"/>
            </p:cNvPicPr>
            <p:nvPr/>
          </p:nvPicPr>
          <p:blipFill>
            <a:blip r:embed="rId3"/>
            <a:srcRect l="0" t="0" r="0" b="0"/>
            <a:stretch>
              <a:fillRect/>
            </a:stretch>
          </p:blipFill>
          <p:spPr>
            <a:xfrm flipH="false" flipV="false" rot="0">
              <a:off x="185295" y="591772"/>
              <a:ext cx="1312900" cy="740147"/>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DAFITgNZjMI</dc:identifier>
  <dcterms:modified xsi:type="dcterms:W3CDTF">2011-08-01T06:04:30Z</dcterms:modified>
  <cp:revision>1</cp:revision>
  <dc:title>APSA '22 Powerpoint Template</dc:title>
</cp:coreProperties>
</file>